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reamed yet another dream, and told it to his brethren, and said, Behold, I have dreamed yet a dream; and, behold, the sun and the moon and eleven stars made obeisanc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old it to his father, and to his brethren; and his father rebuked him, and said unto him, What is this dream that thou hast dreamed? Shall I and thy mother and thy brethren indeed come to bow down ourselves to thee to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brethren envied him; but his father kept the saying in m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brethren went to feed their father’s flock in Shec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srael said unto Joseph, Do not thy brethren feed the flock in Shechem? come, and I will send thee unto them. And he said to him, Here am 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o him, Go now, see whether it be well with thy brethren, and well with the flock; and bring me word again. So he sent him out of the vale of Hebron, and he came to Shec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certain man found him, and, behold, he was wandering in the field: and the man asked him, saying, What seekest th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I seek my brethren: tell me, I pray thee, where they are feeding the flo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an said, They are departed hence: for I heard them say, Let us go to Dothan. And Joseph went after his brethren, and found them in Doth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aw him afar off, and before he came near unto them, they conspired against him to slay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acob dwelt in the land of his father’s sojournings, in the land of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one to another, Behold, this dreamer come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e now therefore, and let us slay him, and cast him into one of the pits, and we will say, An evil beast hath devoured him: and we shall see what will become of his drea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uben heard it, and delivered him out of their hand; and said, Let us not take his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Reuben said unto them, Shed no blood; cast him into this pit that is in the wilderness, but lay no hand upon him: that he might deliver him out of their hand, to restore him to his fa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when Joseph was come unto his brethren, that they stript Joseph of his coat, the coat of many colours that was on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took him, and cast him into the pit: and the pit was empty, there was no water in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at down to eat bread: and they lifted up their eyes and looked, and, behold, a travelling company of Ishmaelites came from Gilead, with their camels bearing spicery and balm and myrrh, going to carry it down to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udah said unto his brethren, What profit is it if we slay our brother and conceal his bl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me, and let us sell him to the Ishmaelites, and let not our hand be upon him; for he is our brother, our flesh. And his brethren hearkened un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passed by Midianites, merchantmen; and they drew and lifted up Joseph out of the pit, and sold Joseph to the Ishmaelites for twenty pieces of silver. And they brought Joseph into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are the generations of Jacob. Joseph, being seventeen years old, was feeding the flock with his brethren; and he was a lad with the sons of Bilhah, and with the sons of Zilpah, his father’s wives: and Joseph brought the evil report of them unto their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euben returned unto the pit; and, behold, Joseph was not in the pit; and he rent his cloth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returned unto his brethren, and said, The child is not; and I, whither shall I g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took Joseph’s coat, and killed a he-goat, and dipped the coat in the blo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ent the coat of many colours, and they brought it to their father; and said, This have we found: know now whether it be thy son’s coat or no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knew it, and said, It is my son’s coat; an evil beast hath devoured him; Joseph is without doubt torn in pie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acob rent his garments, and put sackcloth upon his loins, and mourned for his son many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l his sons and all his daughters rose up to comfort him; but he refused to be comforted; and he said, For I will go down to the grave to my son mourning. And his father wept for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Midianites sold him into Egypt unto Potiphar, an officer of Pharaoh’s, the captain of the gua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srael loved Joseph more than all his children, because he was the son of his old age: and he made him a coat of many col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brethren saw that their father loved him more than all his brethren; and they hated him, and could not speak peaceably un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seph dreamed a dream, and he told it to his brethren: and they hated him yet the 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Hear, I pray you, this dream which I have drea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behold, we were binding sheaves in the field, and, lo, my sheaf arose, and also stood upright; and, behold, your sheaves came round about, and made obeisance to my shea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brethren said to him, Shalt thou indeed reign over us? or shalt thou indeed have dominion over us? And they hated him yet the more for his dreams, and for his word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2026-05-30T08:19:04Z</dcterms:created>
  <dcterms:modified xsi:type="dcterms:W3CDTF">2026-05-30T08:19:04Z</dcterms:modified>
  <dc:title>Bible.com.au: GENESIS 37:1-36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