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se are the generations of Esau the father of the Edomites in mount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 Eliphaz the son of Adah the wife of Esau, Reuel the son of Basemath the wife of Esa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ons of Eliphaz were Teman, Omar, Zepho, and Gatam, and Ken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imna was concubine to Eliphaz Esau’s son; and she bare to Eliphaz Amalek: these are the sons of Adah Esau’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sons of Reuel; Nahath, and Zerah, Shammah, and Mizzah: these were the sons of Basemath Esau’s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were the sons of Oholibamah the daughter of Anah, the daughter of Zibeon, Esau’s wife: and she bare to Esau Jeush, and Jalam, and Ko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 dukes of the sons of Esau: the sons of Eliphaz the firstborn of Esau; duke Teman, duke Omar, duke Zepho, duke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uke Korah, duke Gatam, duke Amalek: these are the dukes that came of Eliphaz in the land of Edom; these are the sons of A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sons of Reuel Esau’s son; duke Nahath, duke Zerah, duke Shammah, duke Mizzah: these are the dukes that came of Reuel in the land of Edom; these are the sons of Basemath Esau’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sons of Oholibamah Esau’s wife; duke Jeush, duke Jalam, duke Korah: these are the dukes that came of Oholibamah the daughter of Anah, Esau’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generations of Esau (the same is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sons of Esau, and these are their dukes: the same is Ed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sons of Seir the Horite, the inhabitants of the land; Lotan and Shobal and Zibeon and A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ishon and Ezer and Dishan: these are the dukes that came of the Horites, the children of Seir in the land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Lotan were Hori and Hemam; and Lotan’s sister was Tim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are the children of Shobal; Alvan and Manahath and Ebal, Shepho and On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are the children of Zibeon; Aiah and Anah: this is Anah who found the hot springs in the wilderness, as he fed the asses of Zibeon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se are the children of Anah; Dishon and Oholibamah the daughter of An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 children of Dishon; Hemdan and Eshban and Ithran and Che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children of Ezer; Bilhan and Zaavan and A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children of Dishan; Uz and A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of the daughters of Canaan; Adah the daughter of Elon the Hittite, and Oholibamah the daughter of Anah, the daughter of Zibeon the Hiv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dukes that came of the Horites; duke Lotan, duke Shobal, duke Zibeon, duke A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uke Dishon, duke Ezer, duke Dishan: these are the dukes that came of the Horites, according to their dukes in the land of Sei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 kings that reigned in the land of Edom, before there reigned any king over the childr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la the son of Beor reigned in Edom; and the name of his city was Dinhab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ela died, and Jobab the son of Zerah of Bozrah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obab died, and Husham of the land of the Temanites reigned in his st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usham died, and Hadad the son of Bedad, who smote Midian in the field of Moab, reigned in his stead: and the name of his city was Avi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adad died, and Samlah of Masrekah reigned in his st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mlah died, and Shaul of Rehoboth by the River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aul died, and Baal-hanan the son of Achbor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semath Ishmael’s daughter, sister of Nebai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al-hanan the son of Achbor died, and Hadar reigned in his stead: and the name of his city was Pau; and his wife’s name was Mehetabel, the daughter of Matred, the daughter of Me-zaha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se are the names of the dukes that came of Esau, according to their families, after their places, by their names; duke Timna, duke Alvah, duke Jeth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uke Oholibamah, duke Elah, duke Pin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uke Kenaz, duke Teman, duke Mibz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uke Magdiel, duke Iram: these be the dukes of Edom, according to their habitations in the land of their possession. This is Esau the father of the Edom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dah bare to Esau Eliphaz; and Basemath bare Re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are Jeush, and Jalam, and Korah: these are the sons of Esau, which were born unto him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au took his wives, and his sons, and his daughters, and all the souls of his house, and his cattle, and all his beasts, and all his possessions, which he had gathered in the land of Canaan; and went into a land away from his brother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ir substance was too great for them to dwell together; and the land of their sojournings could not bear them because of their c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sau dwelt in mount Seir: Esau is Edom.]]></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2026-05-30T08:19:04Z</dcterms:created>
  <dcterms:modified xsi:type="dcterms:W3CDTF">2026-05-30T08:19:04Z</dcterms:modified>
  <dc:title>Bible.com.au: GENESIS 36:1-43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