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414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35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appeared unto Jacob again, when he came from Paddan-aram, and blessed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 unto him, Thy name is Jacob: thy name shall not be called any more Jacob, but Israel shall be thy name: and he called his name Isra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 unto him, I am God Almighty: be fruitful and multiply; a nation and a company of nations shall be of thee, and kings shall come out of thy loins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and which I gave unto Abraham and Isaac, to thee I will give it, and to thy seed after thee will I give the l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went up from him in the place where he spake with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et up a pillar in the place where he spake with him, a pillar of stone: and he poured out a drink offering thereon, and poured oil there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called the name of the place where God spake with him, Beth-e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journeyed from Beth-el; and there was still some way to come to Ephrath: and Rachel travailed, and she had hard labou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she was in hard labour, that the midwife said unto her, Fear not; for now thou shalt have another s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as her soul was in departing (for she died), that she called his name Ben-oni: but his father called him Benjami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 unto Jacob, Arise, go up to Beth-el, and dwell there: and make there an altar unto God, who appeared unto thee when thou fleddest from the face of Esau thy broth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achel died, and was buried in the way to Ephrath (the same is Beth-lehem)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et up a pillar upon her grave: the same is the Pillar of Rachel’s grave unto this d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journeyed, and spread his tent beyond the tower of Ed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ile Israel dwelt in that land, that Reuben went and lay with Bilhah his father’s concubine: and Israel heard of it. Now the sons of Jacob were twelve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Leah; Reuben, Jacob’s firstborn, and Simeon, and Levi, and Judah, and Issachar, and Zebulun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Rachel; Joseph and Benjamin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Bilhah, Rachel’s handmaid; Dan and Naphtali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Zilpah, Leah’s handmaid; Gad and Asher: these are the sons of Jacob, which were born to him in Paddan-ara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came unto Isaac his father to Mamre, to Kiriath-arba (the same is Hebron), where Abraham and Isaac sojourn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ays of Isaac were an hundred and fourscore year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acob said unto his household, and to all that were with him, Put away the strange gods that are among you, and purify yourselves, and change your garments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gave up the ghost, and died, and was gathered unto his people, old and full of days: and Esau and Jacob his sons buried 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us arise, and go up to Beth-el; and I will make there an altar unto God, who answered me in the day of my distress, and was with me in the way which I we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gave unto Jacob all the strange gods which were in their hand, and the rings which were in their ears; and Jacob hid them under the oak which was by Shec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journeyed: and a great terror was upon the cities that were round about them, and they did not pursue after the sons of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acob came to Luz, which is in the land of Canaan (the same is Beth-el), he and all the people that were with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uilt there an altar, and called the place El-beth-el: because there God was revealed unto him, when he fled from the face of his brot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eborah Rebekah’s nurse died, and she was buried below Beth-el under the oak: and the name of it was called Allon-bac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2026-06-06T05:53:23Z</dcterms:created>
  <dcterms:modified xsi:type="dcterms:W3CDTF">2026-06-06T05:53:23Z</dcterms:modified>
  <dc:title>Bible.com.au: GENESIS 35:1-29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