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sau said, I have enough; my brother, let that thou hast be th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said, Nay, I pray thee, if now I have found grace in thy sight, then receive my present at my hand: forasmuch as I have seen thy face, as one seeth the face of God, and thou wast pleased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I pray thee, my gift that is brought to thee; because God hath dealt graciously with me, and because I have enough. And he urged him, and he took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et us take our journey, and let us go, and I will go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My lord knoweth that the children are tender, and that the flocks and herds with me give suck: and if they overdrive them one day, all the flocks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y lord, I pray thee, pass over before his servant: and I will lead on softly, according to the pace of the cattle that is before me and according to the pace of the children, until I come unto my lord unto Se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sau said, Let me now leave with thee some of the folk that are with me. And he said, What needeth it? let me find grace in the sight of m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Esau returned that day on his way unto Se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cob journeyed to Succoth, and built him an house, and made booths for his cattle: therefore the name of the place is called Succ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came in peace to the city of Shechem, which is in the land of Canaan, when he came from Paddan-aram; and encamped befor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lifted up his eyes, and looked, and, behold, Esau came, and with him four hundred men. And he divided the children unto Leah, and unto Rachel, and unto the two handmai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ought the parcel of ground, where he had spread his tent, at the hand of the children of Hamor, Shechem’s father, for an hundred pieces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erected there an altar, and called it El-elohe-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put the handmaids and their children foremost, and Leah and her children after, and Rachel and Joseph hinderm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imself passed over before them, and bowed himself to the ground seven times, until he came near to hi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au ran to meet him, and embraced him, and fell on his neck, and kissed him: and they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lifted up his eyes, and saw the women and the children; and said, Who are these with thee? And he said, The children which God hath graciously given thy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handmaids came near, they and their children, and they bowed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Leah also and her children came near, and bowed themselves: and after came Joseph near and Rachel, and they bowed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at meanest thou by all this company which I met? And he said, To find grace in the sight of my lor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2026-06-24T15:19:22Z</dcterms:created>
  <dcterms:modified xsi:type="dcterms:W3CDTF">2026-06-24T15:19:22Z</dcterms:modified>
  <dc:title>Bible.com.au: GENESIS 33:1-20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