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God hath taken away the cattle of your father, and give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time that the flock conceived, that I lifted up mine eyes, and saw in a dream, and, behold, the he-goats which leaped upon the flock were ringstraked, speckled, and gris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God said unto me in the dream, Jacob: and I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ift up now thine eyes, and see, all the he-goats which leap upon the flock are ringstraked, speckled, and grisled: for I have seen all that Laban doeth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thou anointedst a pillar, where thou vowedst a vow unto me: now arise, get thee out from this land, and return unto the land of thy nativ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achel and Leah answered and said unto him, Is there yet any portion or inheritance for us in our fa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e we not counted of him strangers? for he hath sold us, and hath also quite devoured our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e riches which God hath taken away from our father, that is ours and our children’s: now then, whatsoever God hath said unto thee,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rose up, and set his sons and his wives upon the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rried away all his cattle, and all his substance which he had gathered, the cattle of his getting, which he had gathered in Paddan-aram, for to go to Isaac his father unto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heard the words of Laban’s sons, saying, Jacob hath taken away all that was our father’s; and of that which was our father’s hath he gotten all t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aban was gone to shear his sheep: and Rachel stole the teraphim that were he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tole away unawares to Laban the Syrian, in that he told him not that he f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that he had; and he rose up, and passed over the River, and set his face toward the mountain of Gil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as told Laban on the third day that Jacob was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his brethren with him, and pursued after him seven days’ journey; and he overtook him in the mountain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came to Laban the Syrian in a dream of the night, and said unto him, Take heed to thyself that thou speak not to Jacob either good or b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Laban came up with Jacob. Now Jacob had pitched his tent in the mountain: and Laban with his brethren pitched in the mountain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to Jacob, What hast thou done, that thou hast stolen away unawares to me, and carried away my daughters as captives of the sw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idst thou flee secretly, and steal away from me; and didst not tell me, that I might have sent thee away with mirth and with songs, with tabret and with har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st not suffered me to kiss my sons and my daughters? now hast thou done foolish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beheld the countenance of Laban, and, behold, it was not toward him as beforeti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in the power of my hand to do you hurt: but the God of your father spake unto me yesternight, saying, Take heed to thyself that thou speak not to Jacob either good or b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w, though thou wouldest needs be gone, because thou sore longedst after thy father’s house, yet wherefore hast thou stolen my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acob answered and said to Laban, Because I was afraid: for I said, Lest thou shouldest take thy daughters from me by for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whomsoever thou findest thy gods, he shall not live: before our brethren discern thou what is thine with me, and take it to thee. For Jacob knew not that Rachel had stolen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Laban went into Jacob’s tent, and into Leah’s tent, and into the tent of the two maidservants; but he found them not. And he went out of Leah’s tent, and entered into Rachel’s t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teraphim, and put them in the camel’s furniture, and sat upon them. And Laban felt about all the tent, but found them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said to her father, Let not my lord be angry that I cannot rise up before thee; for the manner of women is upon me. And he searched, but found not the terap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was wroth, and chode with Laban: and Jacob answered and said to Laban, What is my trespass? what is my sin, that thou hast hotly pursued afte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as thou hast felt about all my stuff, what hast thou found of all thy household stuff? Set it here before my brethren and thy brethren, that they may judge betwixt us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twenty years have I been with thee; thy ewes and thy she-goats have not cast their young, and the rams of thy flocks have I not 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Jacob, Return unto the land of thy fathers, and to thy kindred; and I will be with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at which was torn of beasts I brought not unto thee; I bare the loss of it; of my hand didst thou require it, whether stolen by day or stolen by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us I was; in the day the drought consumed me, and the frost by night; and my sleep fled from mine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twenty years have I been in thy house; I served thee fourteen years for thy two daughters, and six years for thy flock: and thou hast changed my wages ten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xcept the God of my father, the God of Abraham, and the Fear of Isaac, had been with me, surely now hadst thou sent me away empty. God hath seen mine affliction and the labour of my hands, and rebuked thee yesternigh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aban answered and said unto Jacob, The daughters are my daughters, and the children are my children, and the flocks are my flocks, and all that thou seest is mine: and what can I do this day unto these my daughters, or unto their children which they have bor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now come, let us make a covenant, I and thou; and let it be for a witness between me and th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acob took a stone, and set it up for a pill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acob said unto his brethren, Gather stones; and they took stones, and made an heap: and they did eat there by the heap.]]></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aban called it Jegar-sahadutha: but Jacob called it Gale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ban said, This heap is witness between me and thee this day. Therefore was the name of it called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ent and called Rachel and Leah to the field unto his flo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izpah, for he said, The LORD watch between me and thee, when we are absent one from ano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thou shalt afflict my daughters, and if thou shalt take wives beside my daughters, no man is with us; see, God is witness betwixt me and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Laban said to Jacob, Behold this heap, and behold the pillar, which I have set betwixt me an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be witness, and the pillar be witness, that I will not pass over this heap to thee, and that thou shalt not pass over this heap and this pillar unto me, for har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God of Abraham, and the God of Nahor, the God of their father, judge betwixt us. And Jacob sware by the Fear of his father Isaac.]]></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Jacob offered a sacrifice in the mountain, and called his brethren to eat bread: and they did eat bread, and tarried all night in the mounta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early in the morning Laban rose up, and kissed his sons and his daughters, and blessed them: and Laban departed, and returned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I see your father’s countenance, that it is not toward me as beforetime; but the God of my father hath been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know that with all my power I have served y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r father hath deceived me, and changed my wages ten times; but God suffered him not to hur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us, The speckled shall be thy wages; then all the flock bare speckled: and if he said thus, The ringstraked shall be thy wages; then bare all the flock ringstraked.]]></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2026-06-19T23:56:56Z</dcterms:created>
  <dcterms:modified xsi:type="dcterms:W3CDTF">2026-06-19T23:56:56Z</dcterms:modified>
  <dc:title>Bible.com.au: GENESIS 31:1-55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