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saw that she had left bearing, she took Zilpah her handmaid, and gave her to Jacob to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lpah Leah’s handmaid ba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Leah said, Fortunate! and she called his name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ilpah Leah’s handmaid bare Jacob a second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h said, Happy am I! for the daughters will call me happy: and she called his name As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euben went in the days of wheat harvest, and found mandrakes in the field, and brought them unto his mother Leah. Then Rachel said to Leah, Give me, I pray thee, of thy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er, Is it a small matter that thou hast taken away my husband? and wouldest thou take away my son’s mandrakes also? And Rachel said, Therefore he shall lie with thee to-night for thy son’s mandrak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came from the field in the evening, and Leah went out to meet him, and said, Thou must come in unto me; for I have surely hired thee with my son’s mandrakes. And he lay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hearkened unto Leah, and she conceived, and bare Jacob a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ah said, God hath given me my hire, because I gave my handmaid to my husband: and she called his name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achel saw that she bare Jacob no children, Rachel envied her sister; and she said unto Jacob, Give me children, or else I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ah conceived again, and bare a sixth son to Jaco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Leah said, God hath endowed me with a good dowry; now will my husband dwell with me, because I have borne him six sons: and she called his name Zebul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s she bare a daughter, and called her name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remembered Rachel, and God hearkened to her, and opened her wo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conceived, and bare a son: and said, God hath taken away my repro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called his name Joseph, saying, The LORD add to me another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Rachel had borne Joseph, that Jacob said unto Laban, Send me away, that I may go unto mine own place, and to my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my children for whom I have served thee, and let me go: for thou knowest my service wherewith I have served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aban said unto him, If now I have found favour in thine eyes, tarry: for I have divined that the LORD hath blessed me for thy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Appoint me thy wages, and I will giv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s anger was kindled against Rachel: and he said, Am I in God’s stead, who hath withheld from thee the fruit of the wom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him, Thou knowest how I have served thee, and how thy cattle hath fared with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t was little which thou hadst before I came, and it hath increased unto a multitude; and the LORD hath blessed thee whithersoever I turned: and now when shall I provide for mine own house al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What shall I give thee? And Jacob said, Thou shalt not give me aught: if thou wilt do this thing for me, I will again feed thy flock and keep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pass through all thy flock today, removing from thence every speckled and spotted one, and every black one among the sheep, and the spotted and speckled among the goats: and of such shall be my h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shall my righteousness answer for me hereafter, when thou shalt come concerning my hire that is before thee: every one that is not speckled and spotted among the goats, and black among the sheep, that if found with me shall be counted stol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aban said, Behold, I would it might be according to thy 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removed that day the he-goats that were ringstraked and spotted, and all the she-goats that were speckled and spotted, every one that had white in it, and all the black ones among the sheep, and gave them into the hand of his s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et three days’ journey betwixt himself and Jacob: and Jacob fed the rest of Laban’s f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Jacob took him rods of fresh poplar, and of the almond and of the plane tree; and peeled white strakes in them, and made the white appear which was in the r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et the rods which he had peeled over against the flocks in the gutters in the watering troughs where the flocks came to drink; and they conceived when they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Behold my maid Bilhah, go in unto her; that she may bear upon my knees, and I also may obtain children by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flocks conceived before the rods, and the flocks brought forth ringstraked, speckled, and spot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acob separated the lambs, and set the faces of the flocks toward the ringstraked and all the black in the flock of Laban; and he put his own droves apart, and put them not unto Laban’s flo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whensoever the stronger of the flock did conceive, that Jacob laid the rods before the eyes of the flock in the gutters, that they might conceive among the ro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the flock were feeble, he put them not in: so the feebler were Laban’s, and the stronger Jacob’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an increased exceedingly, and had large flocks, and maidservants and menservants, and camels and as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gave him Bilhah her handmaid to wife: and Jacob went in unto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ilhah conceived, and bare Jacob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chel said, God hath judged me, and hath also heard my voice, and hath given me a son: therefore called she his name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ilhah Rachel’s handmaid conceived again, and ba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achel said, With mighty wrestlings have I wrestled with my sister, and have prevailed: and she called his name Naphtali.]]></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GENESIS 30:1-43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