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presProps" Target="presProps.xml"/>
  <Relationship Id="rId52" Type="http://schemas.openxmlformats.org/officeDocument/2006/relationships/viewProps" Target="viewProps.xml"/>
  <Relationship Id="rId5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92518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27:1-4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Go now to the flock, and fetch me from thence two good kids of the goats; and I will make them savoury meat for thy father, such as he loveth:]]></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ou shalt bring it to thy father, that he may eat, so that he may bless thee before his deat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Jacob said to Rebekah his mother, Behold, Esau my brother is a hairy man, and I am a smooth ma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My father peradventure will feel me, and I shall seem to him as a deceiver; and I shall bring a curse upon me, and not a blessing.]]></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his mother said unto him, Upon me be thy curse, my son: only obey my voice, and go fetch me the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he went, and fetched, and brought them to his mother: and his mother made savoury meat, such as his father love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Rebekah took the goodly raiment of Esau her elder son, which were with her in the house, and put them upon Jacob her younger so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she put the skins of the kids of the goats upon his hands, and upon the smooth of his neck:]]></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she gave the savoury meat and the bread, which she had prepared, into the hand of her son Jacob.]]></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he came unto his father, and said, My father: and he said, Here am I; who art thou, my so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it came to pass, that when Isaac was old, and his eyes were dim, so that he could not see, he called Esau his elder son, and said unto him, My son: and he said unto him, Here am I.]]></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Jacob said unto his father, I am Esau thy firstborn; I have done according as thou badest me: arise, I pray thee, sit and eat of my venison, that thy soul may bless m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Isaac said unto his son, How is it that thou hast found it so quickly, my son? And he said, Because the LORD thy God sent me good spee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Isaac said unto Jacob, Come near, I pray thee, that I may feel thee, my son, whether thou be my very son Esau or no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Jacob went near unto Isaac his father; and he felt him, and said, The voice is Jacob’s voice, but the hands are the hands of Esau.]]></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he discerned him not, because his hands were hairy, as his brother Esau’s hands: so he blessed him.]]></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he said, Art thou my very son Esau? And he said, I am.]]></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he said, Bring it near to me, and I will eat of my son’s venison, that my soul may bless thee. And he brought it near to him, and he did eat: and he brought him wine, and he drank.]]></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his father Isaac said unto him, Come near now, and kiss me, my son.]]></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he came near, and kissed him: and he smelled the smell of his raiment, and blessed him, and said, See, the smell of my son Is as the smell of a field which the LORD hath blesse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God give thee of the dew of heaven, And of the fatness of the earth, And plenty of corn and win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he said, Behold now, I am old, I know not the day of my death.]]></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Let peoples serve thee, And nations bow down to thee: Be lord over thy brethren, And let thy mother’s sons bow down to thee: Cursed be every one that curseth thee, And blessed be every one that blesseth the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it came to pass, as soon as Isaac had made an end of blessing Jacob, and Jacob was yet scarce gone out from the presence of Isaac his father, that Esau his brother came in from his hunting.]]></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he also made savoury meat, and brought it unto his father; and he said unto his father, Let my father arise, and eat of his son’s venison, that thy soul may bless m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Isaac his father said unto him, Who art thou? And he said, I am thy son, thy firstborn, Esau.]]></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Isaac trembled very exceedingly, and said, Who then is he that hath taken venison, and brought it me, and I have eaten of all before thou camest, and have blessed him? yea, and he shall be blessed.]]></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When Esau heard the words of his father, he cried with an exceeding great and bitter cry, and said unto his father, Bless me, even me also, O my father.]]></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he said, Thy brother came with guile, and hath taken away thy blessing.]]></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nd he said, Is not he rightly named Jacob? for he hath supplanted me these two times: he took away my birthright; and, behold, now he hath taken away my blessing. And he said, Hast thou not reserved a blessing for me?]]></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nd Isaac answered and said unto Esau, Behold, I have made him thy lord, and all his brethren have I given to him for servants; and with corn and wine have I sustained him: and what then shall I do for thee, my son?]]></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nd Esau said unto his father, Hast thou but one blessing, my father? bless me, even me also, O my father. And Esau lifted up his voice, and wep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Now therefore take, I pray thee, thy weapons, thy quiver and thy bow, and go out to the field, and take me venison;]]></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nd Isaac his father answered and said unto him, Behold, of the fatness of the earth shall be thy dwelling, And of the dew of heaven from above;]]></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And by thy sword shalt thou live, and thou shalt serve thy brother; And it shall come to pass when thou shalt break loose, That thou shalt shake his yoke from off thy neck.]]></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And Esau hated Jacob because of the blessing wherewith his father blessed him: and Esau said in his heart, The days of mourning for my father are at hand; then will I slay my brother Jacob.]]></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And the words of Esau her elder son were told to Rebekah; and she sent and called Jacob her younger son, and said unto him, Behold, thy brother Esau, as touching thee, doth comfort himself, purposing to kill thee.]]></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Now therefore, my son, obey my voice; and arise, flee thou to Laban my brother to Haran;]]></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and tarry with him a few days, until thy brother’s fury turn away;]]></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until thy brother’s anger turn away from thee, and he forget that which thou hast done to him: then I will send, and fetch thee from thence: why should I be bereaved of you both in one day?]]></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And Rebekah said to Isaac, I am weary of my life because of the daughters of Heth: if Jacob take a wife of the daughters of Heth, such as these, of the daughters of the land, what good shall my life do me?]]></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make me savoury meat, such as I love, and bring it to me, that I may eat; that my soul may bless thee before I di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Rebekah heard when Isaac spake to Esau his son. And Esau went to the field to hunt for venison, and to bring i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Rebekah spake unto Jacob her son, saying, Behold, I heard thy father speak unto Esau thy brother, saying,]]></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ring me venison, and make me savoury meat, that I may eat, and bless thee before the LORD before my death.]]></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Now therefore, my son, obey my voice according to that which I command thee.]]></a:t>
            </a:r>
          </a:p>
        </p:txBody>
      </p:sp>
    </p:spTree>
  </p:cSld>
  <p:clrMapOvr>
    <a:masterClrMapping/>
  </p:clrMapOvr>
</p:sld>
</file>

<file path=ppt/theme/theme1.xml><?xml version="1.0" encoding="utf-8"?>
<a:theme xmlns:a="http://schemas.openxmlformats.org/drawingml/2006/main" name="Theme28">
  <a:themeElements>
    <a:clrScheme name="Theme2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2026-06-19T22:41:53Z</dcterms:created>
  <dcterms:modified xsi:type="dcterms:W3CDTF">2026-06-19T22:41:53Z</dcterms:modified>
  <dc:title>Bible.com.au: GENESIS 27:1-46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