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place which God had told him of; and Abraham built the altar there, and laid the wood in order, and bound Isaac his son, and laid him on the altar, upon the 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tretched forth his hand, and took the knife to slay his s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called unto him out of heaven, and said, Abraham, Abraham: and he said, Here am 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ay not thine hand upon the lad, neither do thou any thing unto him: for now I know that thou fearest God, seeing thou hast not withheld thy son, thine only son,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lifted up his eyes, and looked, and behold, behind him a ram caught in the thicket by his horns: and Abraham went and took the ram, and offered him up for a burnt offering in the stead of his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called the name of that place Jehovah-jireh: as it is said to this day, In the mount of the LORD it shall be provid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called unto Abraham a second time out of heave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By myself have I sworn, saith the LORD, because thou hast done this thing, and hast not withheld thy son, thine only son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blessing I will bless thee, and in multiplying I will multiply thy seed as the stars of the heaven, and as the sand which is upon the sea shore; and thy seed shall possess the gate of his enemi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seed shall all the nations of the earth be blessed; because thou hast obeyed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God did prove Abraham, and said unto him, Abraham; and he said, Here am 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ham returned unto his young men, and they rose up and went together to Beer-sheba; and Abraham dwelt at Beer-she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it was told Abraham, saying, Behold, Milcah, she also hath borne children unto thy brother Nahor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 his firstborn, and Buz his brother, and Kemuel the father of Aram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esed, and Hazo, and Pildash, and Jidlaph, and Bethu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thuel begat Rebekah: these eight did Milcah bear to Nahor, Abraham’s brot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concubine, whose name was Reumah, she also bare Tebah, and Gaham, and Tahash, and Maaca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ake now thy son, thine only son, whom thou lovest, even Isaac, and get thee into the land of Moriah; and offer him there for a burnt offering upon one of the mountains which I will tell thee 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ose early in the morning, and saddled his ass, and took two of his young men with him, and Isaac his son; and he clave the wood for the burnt offering, and rose up, and went unto the place of which God had tol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hird day Abraham lifted up his eyes, and saw the place afar of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unto his young men, Abide ye here with the ass, and I and the lad will go yonder; and we will worship, and come again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took the wood of the burnt offering, and laid it upon Isaac his son; and he took in his hand the fire and the knife; and they went both of them toge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pake unto Abraham his father, and said, My father: and he said, Here am I, my son. And he said, Behold, the fire and the wood: but where is the lamb for a burnt offering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God will provide himself the lamb for a burnt offering, my son: so they went both of them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2026-06-19T22:41:42Z</dcterms:created>
  <dcterms:modified xsi:type="dcterms:W3CDTF">2026-06-19T22:41:42Z</dcterms:modified>
  <dc:title>Bible.com.au: GENESIS 22:1-24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