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rah saw the son of Hagar the Egyptian, which she had borne unto Abraham, mock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he said unto Abraham, Cast out this bondwoman and her son: for the son of this bondwoman shall not be heir with my son, even with Isaac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hing was very grievous in Abraham’s sight on account of his s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Abraham, Let it not be grievous in thy sight because of the lad, and because of thy bondwoman; in all that Sarah saith unto thee, hearken unto her voice; for in Isaac shall thy seed be call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so of the son of the bondwoman will I make a nation, because he is thy se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rose up early in the morning, and took bread and a bottle of water, and gave it unto Hagar, putting it on her shoulder, and the child, and sent her away: and she departed, and wandered in the wilderness of Beer-sheb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ater in the bottle was spent, and she cast the child under one of the shrub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went, and sat her down over against him a good way off, as it were a bowshot: for she said, Let me not look upon the death of the child. And she sat over against him, and lift up her voice, and we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heard the voice of the lad; and the angel of God called to Hagar out of heaven, and said unto her, What aileth thee, Hagar? fear not; for God hath heard the voice of the lad where he i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lift up the lad, and hold him in thine hand; for I will make him a great na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visited Sarah as he had said, and the LORD did unto Sarah as he had spoke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opened her eyes, and she saw a well of water; and she went, and filled the bottle with water, and gave the lad drin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was with the lad, and he grew; and he dwelt in the wilderness, and became an arch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welt in the wilderness of Paran: and his mother took him a wife out of the land of Egyp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t that time, that Abimelech and Phicol the captain of his host spake unto Abraham, saying, God is with thee in all that thou doest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swear unto me here by God that thou wilt not deal falsely with me, nor with my son, nor with my son’s son: but according to the kindness that I have done unto thee, thou shalt do unto me, and to the land wherein thou hast sojourn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said, I will swea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reproved Abimelech because of the well of water, which Abimelech’s servants had violently taken awa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, I know not who hath done this thing: neither didst thou tell me, neither yet heard I of it, but toda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took sheep and oxen, and gave them unto Abimelech; and they two made a covenan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set seven ewe lambs of the flock by themselv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rah conceived, and bare Abraham a son in his old age, at the set time of which God had spoken to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 unto Abraham, What mean these seven ewe lambs which thou hast set by themselves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These seven ewe lambs shalt thou take of my hand, that it may be a witness unto me, that I have digged this wel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he called that place Beer-sheba; because there they sware both of the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made a covenant at Beer-sheba: and Abimelech rose up, and Phicol the captain of his host, and they returned into the land of the Philistine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planted a tamarisk tree in Beer-sheba, and called there on the name of the LORD, the Everlasting Go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sojourned in the land of the Philistines many day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called the name of his son that was born unto him, whom Sarah bare to him, Isaac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circumcised his son Isaac when he was eight days old, as God had commanded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was an hundred years old, when his son Isaac was born unto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rah said, God hath made me to laugh; every one that heareth will laugh with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, Who would have said unto Abraham, that Sarah should give children suck? for I have borne him a son in his old a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 grew, and was weaned: and Abraham made a great feast on the day that Isaac was wean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2026-05-30T08:19:03Z</dcterms:created>
  <dcterms:modified xsi:type="dcterms:W3CDTF">2026-05-30T08:19:03Z</dcterms:modified>
  <dc:title>Bible.com.au: GENESIS 21:1-34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