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32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imelech called Abraham, and said unto him, What hast thou done unto us? and wherein have I sinned against thee, that thou hast brought on me and on my kingdom a great sin? thou hast done deeds unto me that ought not to be d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 unto Abraham, What sawest thou, that thou hast done this thing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, Because I thought, Surely the fear of God is not in this place; and they will slay me for my wife’s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reover she is indeed my sister, the daughter of my father, but not the daughter of my mother; and she became my wif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God caused me to wander from my father’s house, that I said unto her, This is thy kindness which thou shalt shew unto me; at every place whither we shall come, say of me, He is my br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took sheep and oxen, and menservants and womenservants, and gave them unto Abraham, and restored him Sarah his w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, Behold, my land is before thee: dwell where it pleaseth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Sarah he said, Behold, I have given thy brother a thousand pieces of silver: behold, it is for thee a covering of the eyes to all that are with thee; and in respect of all thou art righ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prayed unto God: and God healed Abimelech, and his wife, and his maidservants; and they bare childr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d fast closed up all the wombs of the house of Abimelech, because of Sarah Abraham’s w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journeyed from thence toward the land of the South, and dwelt between Kadesh and Shur; and he sojourned in Gera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 of Sarah his wife, She is my sister: and Abimelech king of Gerar sent, and took Sara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came to Abimelech in a dream of the night, and said to him, Behold, thou art but a dead man, because of the woman which thou hast taken; for she is a man’s w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imelech had not come near her: and he said, Lord, wilt thou slay even a righteous nati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id he not himself unto me, She is my sister? and she, even she herself said, He is my brother: in the integrity of my heart and the innocency of my hands have I done thi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 in the dream, Yea, I know that in the integrity of thy heart thou hast done this, and I also withheld thee from sinning against me: therefore suffered I thee not to touch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restore the man’s wife; for he is a prophet, and he shall pray for thee, and thou shalt live: and if thou restore her not, know thou that thou shalt surely die, thou, and all that are thi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rose early in the morning, and called all his servants, and told all these things in their ears: and the men were sore afrai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2026-06-25T03:09:24Z</dcterms:created>
  <dcterms:modified xsi:type="dcterms:W3CDTF">2026-06-25T03:09:24Z</dcterms:modified>
  <dc:title>Bible.com.au: GENESIS 20:1-18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