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made the LORD God to grow every tree that is pleasant to the sight, and good for food; the tree of life also in the midst of the garden, and the tree of the knowledge of good and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river went out of Eden to water the garden; and from thence it was parted, and became four hea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first is Pishon: that is it which compasseth the whole land of Havilah, where there is gol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old of that land is good: there is bdellium and the onyx st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econd river is Gihon: the same is it that compasseth the whole land of Cu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third river is Hiddekel: that is it which goeth in front of Assyria. And the fourth river is Euphr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took the man, and put him into the garden of Eden to dress it and to keep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ommanded the man, saying, Of every tree of the garden thou mayest freely ea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ree of the knowledge of good and evil, thou shalt not eat of it: for in the day that thou eatest thereof thou shalt surely d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said, It is not good that the man should be alone; I will make him an help meet fo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 and the earth were finished, and all the host of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the LORD God formed every beast of the field, and every fowl of the air; and brought them unto the man to see what he would call them: and whatsoever the man called every living creature, that was the name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gave names to all cattle, and to the fowl of the air, and to every beast of the field; but for man there was not found an help meet for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aused a deep sleep to fall upon the man, and he slept; and he took one of his ribs, and closed up the flesh instead thereof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ib, which the LORD God had taken from the man, made he a woman, and brought her unto the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said, This is now bone of my bones, and flesh of my flesh: she shall be called Woman, because she was taken out of M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man leave his father and his mother, and shall cleave unto his wife: and they shall be one fles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both naked, the man and his wife, and were not asham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God finished his work which he had made; and he rested on the seventh day from all his work which he had ma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blessed the seventh day, and hallowed it: because that in it he rested from all his work which God had created and ma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the heaven and of the earth when they were created, in the day that the LORD God made earth and heav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 plant of the field was yet in the earth, and no herb of the field had yet sprung up: for the LORD God had not caused it to rain upon the earth, and there was not a man to till the groun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ent up a mist from the earth, and watered the whole face of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formed man of the dust of the ground, and breathed into his nostrils the breath of life; and man became a living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lanted a garden eastward, in Eden; and there he put the man whom he had for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2026-06-19T23:55:49Z</dcterms:created>
  <dcterms:modified xsi:type="dcterms:W3CDTF">2026-06-19T23:55:49Z</dcterms:modified>
  <dc:title>Bible.com.au: GENESIS 2:1-25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