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Stand back. And they said, This one fellow came in to sojourn, and he will needs be a judge: now will we deal worse with thee, than with them. And they pressed sore upon the man, even Lot, and drew near to break the do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en put forth their hand, and brought Lot into the house to them, and shut to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mote the men that were at the door of the house with blindness, both small and great: so that they wearied themselves to find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said unto Lot, Hast thou here any besides? son in law, and thy sons, and thy daughters, and whomsoever thou hast in the city; bring them out of the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ill destroy this place, because the cry of them is waxen great before the LORD; and the LORD hath sent us to destro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ot went out, and spake unto his sons in law, which married his daughters, and said, Up, get you out of this place; for the LORD will destroy the city. But he seemed unto his sons in law as one that mo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morning arose, then the angels hastened Lot, saying, Arise, take thy wife, and thy two daughters which are here; lest thou be consumed in the iniquity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lingered; and the men laid hold upon his hand, and upon the hand of his wife, and upon the hand of his two daughters; the LORD being merciful unto him: and they brought him forth, and set him without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they had brought them forth abroad, that he said, Escape for thy life; look not behind thee, neither stay thou in all the Plain; escape to the mountain, lest thou be consum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ot said unto them, Oh, not so, my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two angels came to Sodom at even; and Lot sat in the gate of Sodom: and Lot saw them, and rose up to meet them; and he bowed himself with his face to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now, thy servant hath found grace in thy sight, and thou hast magnified thy mercy, which thou hast shewed unto me in saving my life; and I cannot escape to the mountain, lest evil overtake me, and I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now, this city is near to flee unto, and it is a little one: Oh, let me escape thither, (is it not a little one?) and my soul sha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him, See, I have accepted thee concerning this thing also, that I will not overthrow the city of which thou has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ste thee, escape thither; for I cannot do any thing till thou be come thither. Therefore the name of the city was called Zo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was risen upon the earth when Lot came unto Zo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LORD rained upon Sodom and upon Gomorrah brimstone and fire from the LORD out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overthrew those cities, and all the Plain, and all the inhabitants of the cities, and that which grew up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is wife looked back from behind him, and she became a pillar of sal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ham gat up early in the morning to the place where he had stood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looked toward Sodom and Gomorrah, and toward all the land of the Plain, and beheld, and, lo, the smoke of the land went up as the smoke of a furn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now, my lords, turn aside, I pray you, into your servant’s house, and tarry all night, and wash your feet, and ye shall rise up early, and go on your way. And they said, Nay; but we will abide in the street all n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God destroyed the cities of the Plain, that God remembered Abraham, and sent Lot out of the midst of the overthrow, when he overthrew the cities in the which Lot dwe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Lot went up out of Zoar, and dwelt in the mountain, and his two daughters with him; for he feared to dwell in Zoar: and he dwelt in a cave, he and his two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firstborn said unto the younger, Our father is old, and there is not a man in the earth to come in unto us after the manner of all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e, let us make our father drink wine, and we will lie with him, that we may preserve seed of our fa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made their father drink wine that night: and the firstborn went in, and lay with her father; and he knew not when she lay down, nor when she aro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t came to pass on the morrow, that the firstborn said unto the younger, Behold, I lay yesternight with my father: let us make him drink wine this night also; and go thou in, and lie with him, that we may preserve seed of our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made their father drink wine that night also: and the younger arose, and lay with him; and he knew not when she lay down, nor when she aro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were both the daughters of Lot with child by their fa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irstborn bare a son, and called his name Moab: the same is the father of the Moabites unto this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younger, she also bare a son, and called his name Ben-ammi: the same is the father of the children of Ammon unto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urged them greatly; and they turned in unto him, and entered into his house; and he made them a feast, and did bake unleavened bread, and they did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fore they lay down, the men of the city, even the men of Sodom, compassed the house round, both young and old, all the people from every quar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unto Lot, and said unto him, Where are the men which came in to thee this night? bring them out unto us, that we may know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Lot went out unto them to the door, and shut the do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I pray you, my brethren, do not so wicke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now, I have two daughters which have not known man; let me, I pray you, bring them out unto you, and do ye to them as is good in your eyes: only unto these men do nothing; forasmuch as they are come under the shadow of my roof.]]></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2026-06-19T23:56:54Z</dcterms:created>
  <dcterms:modified xsi:type="dcterms:W3CDTF">2026-06-19T23:56:54Z</dcterms:modified>
  <dc:title>Bible.com.au: GENESIS 19:1-38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