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id unto him, Where is Sarah thy wife? And he said, Behold, in the t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I will certainly return unto thee when the season cometh round; and, lo, Sarah thy wife shall have a son. And Sarah heard in the tent door, which was behin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Abraham and Sarah were old, and well stricken in age; it had ceased to be with Sarah after the manner of wo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rah laughed within herself, saying, After I am waxed old shall I have pleasure, my lord being old als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d unto Abraham, Wherefore did Sarah laugh, saying, Shall I of a surety bear a child, which am o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 any thing too hard for the LORD? At the set time I will return unto thee, when the season cometh round, and Sarah shall have a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arah denied, saying, I laughed not; for she was afraid. And he said, Nay; but thou didst lau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men rose up from thence, and looked toward Sodom: and Abraham went with them to bring them on the 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aid, Shall I hide from Abraham that which I d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eing that Abraham shall surely become a great and mighty nation, and all the nations of the earth shall be blessed i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appeared unto him by the oaks of Mamre, as he sat in the tent door in the heat of the d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 have known him, to the end that he may command his children and his household after him, that they may keep the way of the LORD, to do justice and judgment; to the end that the LORD may bring upon Abraham that which he hath spoken of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aid, Because the cry of Sodom and Gomorrah is great, and because their sin is very grievo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go down now, and see whether they have done altogether according to the cry of it, which is come unto me; and if not, I will kn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men turned from thence, and went toward Sodom: but Abraham stood yet befor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braham drew near, and said, Wilt thou consume the righteous with the wick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eradventure there be fifty righteous within the city: wilt thou consume and not spare the place for the fifty righteous that are there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be far from thee to do after this manner, to slay the righteous with the wicked, that so the righteous should be as the wicked; that be far from thee: shall not the Judge of all the earth do r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ORD said, If I find in Sodom fifty righteous within the city, then I will spare all the place for their sak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braham answered and said, Behold now, I have taken upon me to speak unto the Lord, which am but dust and ash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radventure there shall lack five of the fifty righteous: wilt thou destroy all the city for lack of five? And he said, I will not destroy it, if I find there forty and fi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lift up his eyes and looked, and, lo, three men stood over against him: and when he saw them, he ran to meet them from the tent door, and bowed himself to the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pake unto him yet again, and said, Peradventure there shall be forty found there. And he said, I will not do it for the forty’s sak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aid, Oh let not the Lord be angry, and I will speak: peradventure there shall thirty be found there. And he said, I will not do it, if I find thirty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Behold now, I have taken upon me to speak unto the Lord: peradventure there shall be twenty found there. And he said, I will not destroy it for the twenty’s sak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said, Oh let not the Lord be angry, and I will speak yet but this once: peradventure ten shall be found there. And he said, I will not destroy it for the ten’s sak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ORD went his way, as soon as he had left communing with Abraham: and Abraham returned unto his pla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My lord, if now I have found favour in thy sight, pass not away, I pray thee, from thy serva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now a little water be fetched, and wash your feet, and rest yourselves under the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fetch a morsel of bread, and comfort ye your heart; after that ye shall pass on: forasmuch as ye are come to your servant. And they said, So do, as thou hast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braham hastened into the tent unto Sarah, and said, Make ready quickly three measures of fine meal, knead it, and make cak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braham ran unto the herd, and fetched a calf tender and good, and gave it unto the servant; and he hasted to dress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ook butter, and milk, and the calf which he had dressed, and set it before them; and he stood by them under the tree, and they did eat.]]></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2026-06-24T15:18:35Z</dcterms:created>
  <dcterms:modified xsi:type="dcterms:W3CDTF">2026-06-24T15:18:35Z</dcterms:modified>
  <dc:title>Bible.com.au: GENESIS 18:1-33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