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is Sarah thy wife? And he said, Behold, in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will certainly return unto thee when the season cometh round; and, lo, Sarah thy wife shall have a son. And Sarah heard in the tent door, which was behin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braham and Sarah were old, and well stricken in age; it had ceased to be with Sarah after the manner of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rah laughed within herself, saying, After I am waxed old shall I have pleasure, my lord being old al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Abraham, Wherefore did Sarah laugh, saying, Shall I of a surety bear a child, which am 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 thing too hard for the LORD? At the set time I will return unto thee, when the season cometh round, and Sarah shall have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rah denied, saying, I laughed not; for she was afraid. And he said, Nay; but thou didst la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en rose up from thence, and looked toward Sodom: and Abraham went with them to bring them on the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Shall I hide from Abraham that which I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that Abraham shall surely become a great and mighty nation, and all the nations of the earth shall be blessed i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appeared unto him by the oaks of Mamre, as he sat in the tent door in the heat of the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known him, to the end that he may command his children and his household after him, that they may keep the way of the LORD, to do justice and judgment; to the end that the LORD may bring upon Abraham that which he hath spoken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Because the cry of Sodom and Gomorrah is great, and because their sin is very grievo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o down now, and see whether they have done altogether according to the cry of it, which is come unto me; and if not, I will kn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en turned from thence, and went toward Sodom: but Abraham stood yet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drew near, and said, Wilt thou consume the righteous with the wi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radventure there be fifty righteous within the city: wilt thou consume and not spare the place for the fifty righteous that are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be far from thee to do after this manner, to slay the righteous with the wicked, that so the righteous should be as the wicked; that be far from thee: shall not the Judge of all the earth do r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If I find in Sodom fifty righteous within the city, then I will spare all the place for their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answered and said, Behold now, I have taken upon me to speak unto the Lord, which am but dust and ash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adventure there shall lack five of the fifty righteous: wilt thou destroy all the city for lack of five? And he said, I will not destroy it, if I find there forty and f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ift up his eyes and looked, and, lo, three men stood over against him: and when he saw them, he ran to meet them from the tent door, and bowed himself to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unto him yet again, and said, Peradventure there shall be forty found there. And he said, I will not do it for the forty’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Oh let not the Lord be angry, and I will speak: peradventure there shall thirty be found there. And he said, I will not do it, if I find thirty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Behold now, I have taken upon me to speak unto the Lord: peradventure there shall be twenty found there. And he said, I will not destroy it for the twenty’s sa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Oh let not the Lord be angry, and I will speak yet but this once: peradventure ten shall be found there. And he said, I will not destroy it for the ten’s sa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went his way, as soon as he had left communing with Abraham: and Abraham returned unto his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My lord, if now I have found favour in thy sight, pass not away, I pray thee, from thy serv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now a little water be fetched, and wash your feet, and rest yourselves under the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fetch a morsel of bread, and comfort ye your heart; after that ye shall pass on: forasmuch as ye are come to your servant. And they said, So do, as thou hast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hastened into the tent unto Sarah, and said, Make ready quickly three measures of fine meal, knead it, and make cak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ran unto the herd, and fetched a calf tender and good, and gave it unto the servant; and he hasted to dress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butter, and milk, and the calf which he had dressed, and set it before them; and he stood by them under the tree, and they did ea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GENESIS 18:1-33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