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ngel of the LORD said unto her, Return to thy mistress, and submit thyself under her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l of the LORD said unto her, I will greatly multiply thy seed, that it shall not be numbered for multitu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the LORD said unto her, Behold, thou art with child, and shalt bear a son; and thou shalt call his name Ishmael, because the LORD hath heard thy affl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be as a wild-ass among men; his hand shall be against every man, and every man’s hand against him; and he shall dwell in the presence of all his breth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called the name of the LORD that spake unto her, Thou art a God that seeth: for she said, Have I even here looked after him that see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e well was called Beer-lahai-roi; behold, it is between Kadesh and B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gar bare Abram a son: and Abram called the name of his son, which Hagar bare, Ishm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m was fourscore and six years old, when Hagar bare Ishmael to Ab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arai Abram’s wife bare him no children: and she had an handmaid, an Egyptian, whose name was Hag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rai said unto Abram, Behold now, the LORD hath restrained me from bearing; go in, I pray thee, unto my handmaid; it may be that I shall obtain children by her. And Abram hearkened to the voice of Sar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rai Abram’s wife took Hagar the Egyptian, her handmaid, after Abram had dwelt ten years in the land of Canaan, and gave her to Abram her husband to be hi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in unto Hagar, and she conceived: and when she saw that she had conceived, her mistress was despised in her ey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rai said unto Abram, My wrong be upon thee: I gave my handmaid into thy bosom; and when she saw that she had conceived, I was despised in her eyes: the LORD judge between me an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bram said unto Sarai, Behold, thy maid is in thy hand; do to her that which is good in thine eyes. And Sarai dealt hardly with her, and she fled from he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of the LORD found her by a fountain of water in the wilderness, by the fountain in the way to Sh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Hagar, Sarai’s handmaid, whence camest thou? and whither goest thou? And she said, I flee from the face of my mistress Sarai.]]></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2026-06-04T08:04:18Z</dcterms:created>
  <dcterms:modified xsi:type="dcterms:W3CDTF">2026-06-04T08:04:18Z</dcterms:modified>
  <dc:title>Bible.com.au: GENESIS 16:1-16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