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Take me an heifer of three years old, and a she-goat of three years old, and a ram of three years old, and a turtledove, and a young pige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him all these, and divided them in the midst, and laid each half over against the other: but the birds divided h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irds of prey came down upon the carcases, and Abram drove them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un was going down, a deep sleep fell upon Abram; and, lo, an horror of great darkness fell upo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bram, Know of a surety that thy seed shall be a stranger in a land that is not theirs, and shall serve them; and they shall afflict them four hundred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nation, whom they shall serve, will I judge: and afterward shall they come out with great subs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shalt go to thy fathers in peace; thou shalt be buried in a good old 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ourth generation they shall come hither again: for the iniquity of the Amorite is not yet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the sun went down, and it was dark, behold a smoking furnace, and a flaming torch that passed between these piec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LORD made a covenant with Abram, saying, Unto thy seed have I given this land, from the river of Egypt unto the great river, the river Euphrate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he word of the LORD came unto Abram in a vision, saying, Fear not, Abram: I am thy shield, and thy exceeding great rewa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enite, and the Kenizzite, and the Kadmonit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ttite, and the Perizzite, and the Rephaim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morite, and the Canaanite, and the Girgashite, and the Jebusit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O Lord GOD, what wilt thou give me, seeing I go childless, and he that shall be possessor of my house is Dammesek Eliez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Behold, to me thou hast given no seed: and, lo, one born in my house is mine hei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word of the LORD came unto him, saying, This man shall not be thine heir; but he that shall come forth out of thine own bowels shall be thine he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him forth abroad, and said, Look now toward heaven, and tell the stars, if thou be able to tell them: and he said unto him, So shall thy seed 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lieved in the LORD; and he counted it 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 am the LORD that brought thee out of Ur of the Chaldees, to give thee this land to inheri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O Lord GOD, whereby shall I know that I shall inherit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2026-05-30T08:19:24Z</dcterms:created>
  <dcterms:modified xsi:type="dcterms:W3CDTF">2026-05-30T08:19:24Z</dcterms:modified>
  <dc:title>Bible.com.au: GENESIS 15:1-21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