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Chedorlaomer king of Elam, and Tidal king of Goiim, and Amraphel king of Shinar, and Arioch king of Ellasar; four kings against the f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vale of Siddim was full of slime pits; and the kings of Sodom and Gomorrah fled, and they fell there, and they that remained fled to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goods of Sodom and Gomorrah, and all their victuals, and went their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Lot, Abram’s brother’s son, who dwelt in Sodom, and his goods, and dep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one that had escaped, and told Abram the Hebrew: now he dwelt by the oaks of Mamre the Amorite, brother of Eshcol, and brother of Aner; and these were confederate with Ab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bram heard that his brother was taken captive, he led forth his trained men, born in his house, three hundred and eighteen, and pursued as far as 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vided himself against them by night, he and his servants, and smote them, and pursued them unto Hobah, which is on the left hand of Damasc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back all the goods, and also brought again his brother Lot, and his goods, and the women also, and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Sodom went out to meet him, after his return from the slaughter of Chedorlaomer and the kings that were with him, at the vale of Shaveh (the same is the King’s V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king of Salem brought forth bread and wine: and he was priest of God Most Hi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mraphel king of Shinar, Arioch king of Ellasar, Chedorlaomer king of Elam, and Tidal king of Goi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lessed him, and said, Blessed be Abram of God Most High, possessor of heaven and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God Most High, which hath delivered thine enemies into thy hand. And he gave him a tenth of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Sodom said unto Abram, Give me the persons, and take the goods to thy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ram said to the king of Sodom, I have lift up mine hand unto the LORD, God Most High, possessor of heaven and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a thread nor a shoelatchet nor aught that is thine, lest thou shouldest say, I have made Abram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ve only that which the young men have eaten, and the portion of the men which went with me; Aner, Eshcol, and Mamre, let them take their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made war with Bera king of Sodom, and with Birsha king of Gomorrah, Shinab king of Admah, and Shemeber king of Zeboiim, and the king of Bela (the same is Zo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se joined together in the vale of Siddim (the same is the Sal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welve years they served Chedorlaomer, and in the thirteenth year they rebe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ourteenth year came Chedorlaomer, and the kings that were with him, and smote the Rephaim in Ashteroth-karnaim, and the Zuzim in Ham, and the Emim in Shaveh-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ir mount Seir, unto El-paran, which is by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turned, and came to En-mishpat (the same is Kadesh), and smote all the country of the Amalekites, and also the Amorites, that dwelt in Haza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nt out the king of Sodom, and the king of Gomorrah, and the king of Admah, and the king of Zeboiim, and the king of Bela (the same is Zoar); and they set the battle in array against them in the vale of Siddi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GENESIS 14:1-24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