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 not the whole land before thee? separate thyself, I pray thee, from me: if thou wilt take the left hand, then I will go to the right; or if thou take the right hand, then I will go to the lef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Lot lifted up his eyes, and beheld all the Plain of Jordan, that it was well watered every where, before the LORD destroyed Sodom and Gomorrah, like the garden of the LORD, like the land of Egypt, as thou goest unto Zo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Lot chose him all the Plain of Jordan; and Lot journeyed east: and they separated themselves the one from the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ram dwelled in the land of Canaan, and Lot dwelled in the cities of the Plain, and moved his tent as far as So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 men of Sodom were wicked and sinners against the LORD exceeding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Abram, after that Lot was separated from him, Lift up now thine eyes, and look from the place where thou art, northward and southward and eastward and westw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all the land which thou seest, to thee will I give it, and to thy seed for 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make thy seed as the dust of the earth: so that if a man can number the dust of the earth, then shall thy seed also be numb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rise, walk through the land in the length of it and in the breadth of it; for unto thee will I give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bram moved his tent, and came and dwelt by the oaks of Mamre, which are in Hebron, and built there an altar un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bram went up out of Egypt, he, and his wife, and all that he had, and Lot with him, into the So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bram was very rich in cattle, in silver, and in go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ent on his journeys from the South even to Beth-el, unto the place where his tent had been at the beginning, between Beth-el and 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nto the place of the altar, which he had made there at the first: and there Abram called on the name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Lot also, which went with Abram, had flocks, and herds, and t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and was not able to bear them, that they might dwell together: for their substance was great, so that they could not dwell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as a strife between the herdmen of Abram’s cattle and the herdmen of Lot’s cattle: and the Canaanite and the Perizzite dwelled then in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bram said unto Lot, Let there be no strife, I pray thee, between me and thee, and between my herdmen and thy herdmen; for we are brethren.]]></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2026-06-15T08:07:17Z</dcterms:created>
  <dcterms:modified xsi:type="dcterms:W3CDTF">2026-06-15T08:07:17Z</dcterms:modified>
  <dc:title>Bible.com.au: GENESIS 13:1-18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