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thee? separate thyself, I pray thee, from me: if thou wilt take the left hand, then I will go to the right; or if thou take the right hand, then I will go to th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ot lifted up his eyes, and beheld all the Plain of Jordan, that it was well watered every where, before the LORD destroyed Sodom and Gomorrah, like the garden of the LORD, like the land of Egypt, as thou goest unto Zo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him all the Plain of Jordan; and Lot journeyed east: and they separated themselves the one from the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dwelled in the land of Canaan, and Lot dwelled in the cities of the Plain, and moved his tent as far as So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men of Sodom were wicked and sinners against the LORD excee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Abram, after that Lot was separated from him, Lift up now thine eyes, and look from the place where thou art, northward and southward and eastward and west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e land which thou seest, to thee will I give it, and to thy seed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make thy seed as the dust of the earth: so that if a man can number the dust of the earth, then shall thy seed also be nu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rise, walk through the land in the length of it and in the breadth of it; for unto thee will I giv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m moved his tent, and came and dwelt by the oaks of Mamre, which are in Hebron, and built there an altar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m went up out of Egypt, he, and his wife, and all that he had, and Lot with him, into the S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m was very rich in cattle, in silver, and in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n his journeys from the South even to Beth-el, unto the place where his tent had been at the beginning, between Beth-el and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the place of the altar, which he had made there at the first: and there Abram called on the nam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ot also, which went with Abram, had flocks, and herds, and t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nd was not able to bear them, that they might dwell together: for their substance was great, so that they could not dwell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strife between the herdmen of Abram’s cattle and the herdmen of Lot’s cattle: and the Canaanite and the Perizzite dwelled the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ram said unto Lot, Let there be no strife, I pray thee, between me and thee, and between my herdmen and thy herdmen; for we are brethren.]]></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2026-08-10T21:08:25Z</dcterms:created>
  <dcterms:modified xsi:type="dcterms:W3CDTF">2026-08-10T21:08:25Z</dcterms:modified>
  <dc:title>Bible.com.au: GENESIS 13:1-18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