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presProps" Target="presProps.xml"/>
  <Relationship Id="rId26" Type="http://schemas.openxmlformats.org/officeDocument/2006/relationships/viewProps" Target="viewProps.xml"/>
  <Relationship Id="rId2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92518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ENESIS 12:1-2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bram journeyed, going on still toward the South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re was a famine in the land: and Abram went down into Egypt to sojourn there; for the famine was sore in the lan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t came to pass, when he was come near to enter into Egypt, that he said unto Sarai his wife, Behold now, I know that thou art a fair woman to look upon: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t shall come to pass, when the Egyptians shall see thee, that they shall say, This is his wife: and they will kill me, but they will save thee aliv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y, I pray thee, thou art my sister: that it may be well with me for thy sake, and that my soul may live because of the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t came to pass, that, when Abram was come into Egypt, the Egyptians beheld the woman that she was very fair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princes of Pharaoh saw her, and praised her to Pharaoh: and the woman was taken into Pharaoh’s hous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entreated Abram well for her sake: and he had sheep, and oxen, and he-asses, and menservants, and maidservants, and she-asses, and camels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LORD plagued Pharaoh and his house with great plagues because of Sarai Abram’s wif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Pharaoh called Abram, and said, What is this that thou hast done unto me? why didst thou not tell me that she was thy wife?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the LORD said unto Abram, Get thee out of thy country, and from thy kindred, and from thy father’s house, unto the land that I will shew thee: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saidst thou, She is my sister? so that I took her to be my wife: now therefore behold thy wife, take her, and go thy way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Pharaoh gave men charge concerning him: and they brought him on the way, and his wife, and all that he had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ill make of thee a great nation, and I will bless thee, and make thy name great; and be thou a blessing: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ill bless them that bless thee, and him that curseth thee will I curse: and in thee shall all the families of the earth be blesse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Abram went, as the LORD had spoken unto him; and Lot went with him: and Abram was seventy and five years old when he departed out of Haran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bram took Sarai his wife, and Lot his brother’s son, and all their substance that they had gathered, and the souls that they had gotten in Haran; and they went forth to go into the land of Canaan; and into the land of Canaan they cam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bram passed through the land unto the place of Shechem, unto the oak of Moreh. And the Canaanite was then in the lan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LORD appeared unto Abram, and said, Unto thy seed will I give this land: and there builded he an altar unto the LORD, who appeared unto him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removed from thence unto the mountain on the east of Beth-el, and pitched his tent, having Beth-el on the west, and Ai on the east: and there he builded an altar unto the LORD, and called upon the name of the LOR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">
  <a:themeElements>
    <a:clrScheme name="Theme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2026-06-19T22:41:53Z</dcterms:created>
  <dcterms:modified xsi:type="dcterms:W3CDTF">2026-06-19T22:41:53Z</dcterms:modified>
  <dc:title>Bible.com.au: GENESIS 12:1-20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