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s the name of it called Babel; because the LORD did there confound the language of all the earth: and from thence did the LORD scatter them abroad upon the face of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Shem. Shem was an hundred years old, and begat Arpachshad two years after the flo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 lived after he begat Arpachshad five hundred years, and begat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achshad lived five and thirty years, and begat Shela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achshad lived after he begat Shelah four hundred and three years, and begat sons and daugh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lah lived thirty years, and begat Eb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lah lived after he begat Eber four hundred and three years, and begat sons and daugh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four and thirty years, and begat Peleg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after he begat Peleg four hundred and thirty years, and begat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thirty years, and begat Reu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earth was of one language and of one spee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after he begat Reu two hundred and nine years, and begat sons and daught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two and thirty years, and begat Serug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after he begat Serug two hundred and seven years, and begat sons and daught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thirty years, and begat Naho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after he begat Nahor two hundred years, and begat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nine and twenty years, and begat Terah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after he begat Terah an hundred and nineteen years, and begat sons and daught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lived seventy years, and begat Abram, Nahor, and Har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erah. Terah begat Abram, Nahor, and Haran; and Haran begat Lo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ran died in the presence of his father Terah in the land of his nativity, in Ur of the Chald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journeyed east, that they found a plain in the land of Shinar; and they dwelt the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and Nahor took them wives: the name of Abram’s wife was Sarai; and the name of Nahor’s wife, Milcah, the daughter of Haran, the father of Milcah, and the father of Isca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rai was barren; she had no chi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took Abram his son, and Lot the son of Haran, his son’s son, and Sarai his daughter in law, his son Abram’s wife; and they went forth with them from Ur of the Chaldees, to go into the land of Canaan; and they came unto Haran, and dwelt the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Terah were two hundred and five years: and Terah died in Har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Go to, let us make brick, and burn them throughly. And they had brick for stone, and slime had they for mor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Go to, let us build us a city, and a tower, whose top may reach unto heaven, and let us make us a name; lest we be scattered abroad upon the face of the whol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 down to see the city and the tower, which the children of men buil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hold, they are one people, and they have all one language; and this is what they begin to do: and now nothing will be withholden from them, which they purpose to d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, let us go down, and there confound their language, that they may not understand one another’s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cattered them abroad from thence upon the face of all the earth: and they left off to build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2026-05-30T08:19:00Z</dcterms:created>
  <dcterms:modified xsi:type="dcterms:W3CDTF">2026-05-30T08:19:00Z</dcterms:modified>
  <dc:title>Bible.com.au: GENESIS 11:1-32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