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 mighty hunter before the LORD: wherefore it is said, Like Nimrod a mighty hunter before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eginning of his kingdom was Babel, and Erech, and Accad, and Calneh, in the land of Shina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at land he went forth into Assyria, and builded Nineveh, and Rehoboth-Ir, and Calah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sen between Nineveh and Calah (the same is the great city)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zraim begat Ludim, and Anamim, and Lehabim, and Naphtuhi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athrusim, and Casluhim (whence went forth the Philistines), and Caphtor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naan begat Zidon his firstborn, and Heth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Jebusite, and the Amorite, and the Girgashite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vite, and the Arkite, and the Sinit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rvadite, and the Zemarite, and the Hamathite: and afterward were the families of the Canaanite spread abro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generations of the sons of Noah, Shem, Ham, and Japheth: and unto them were sons born after the flo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order of the Canaanite was from Zidon, as thou goest toward Gerar, unto Gaza; as thou goest toward Sodom and Gomorrah and Admah and Zeboiim, unto Lash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Ham, after their families, after their tongues, in their lands, in their nation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Shem, the father of all the children of Eber, the elder brother of Japheth, to him also were children bor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em; Elam, and Asshur, and Arpachshad, and Lud, and Ara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Aram; Uz, and Hul, and Gether, and Mas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pachshad begat Shelah; and Shelah begat Eb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Eber were born two sons: the name of the one was Peleg; for in his days was the earth divided; and his brother’s name was Jokta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ktan begat Almodad, and Sheleph, and Hazarmaveth, and Jerah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oram, and Uzal, and Diklah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bal, and Abimael, and Sheba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pheth; Gomer, and Magog, and Madai, and Javan, and Tubal, and Meshech, and Tira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phir, and Havilah, and Jobab: all these were the sons of Jokta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dwelling was from Mesha, as thou goest toward Sephar, the mountain of the eas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Shem, after their families, after their tongues, in their lands, after their nation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families of the sons of Noah, after their generations, in their nations: and of these were the nations divided in the earth after the flo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Gomer; Ashkenaz, and Riphath, and Togarm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avan; Elishah, and Tarshish, Kittim, and Dodan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se were the isles of the nations divided in their lands, every one after his tongue; after their families, in their n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Ham; Cush, and Mizraim, and Put, and Cana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Cush; Seba, and Havilah, and Sabtah, and Raamah, and Sabteca: and the sons of Raamah; Sheba, and Ded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ush begat Nimrod: he began to be a mighty one in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2026-08-10T21:08:24Z</dcterms:created>
  <dcterms:modified xsi:type="dcterms:W3CDTF">2026-08-10T21:08:24Z</dcterms:modified>
  <dc:title>Bible.com.au: GENESIS 10:1-32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