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presProps" Target="presProps.xml"/>
  <Relationship Id="rId38" Type="http://schemas.openxmlformats.org/officeDocument/2006/relationships/viewProps" Target="viewProps.xml"/>
  <Relationship Id="rId3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92517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ENESIS 10:1-3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as a mighty hunter before the LORD: wherefore it is said, Like Nimrod a mighty hunter before the LOR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beginning of his kingdom was Babel, and Erech, and Accad, and Calneh, in the land of Shinar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t of that land he went forth into Assyria, and builded Nineveh, and Rehoboth-Ir, and Calah,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Resen between Nineveh and Calah (the same is the great city)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Mizraim begat Ludim, and Anamim, and Lehabim, and Naphtuhim,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Pathrusim, and Casluhim (whence went forth the Philistines), and Caphtorim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Canaan begat Zidon his firstborn, and Heth;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Jebusite, and the Amorite, and the Girgashite;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Hivite, and the Arkite, and the Sinite;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Arvadite, and the Zemarite, and the Hamathite: and afterward were the families of the Canaanite spread abroad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these are the generations of the sons of Noah, Shem, Ham, and Japheth: and unto them were sons born after the flood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border of the Canaanite was from Zidon, as thou goest toward Gerar, unto Gaza; as thou goest toward Sodom and Gomorrah and Admah and Zeboiim, unto Lasha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are the sons of Ham, after their families, after their tongues, in their lands, in their nations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unto Shem, the father of all the children of Eber, the elder brother of Japheth, to him also were children born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ns of Shem; Elam, and Asshur, and Arpachshad, and Lud, and Aram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sons of Aram; Uz, and Hul, and Gether, and Mash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rpachshad begat Shelah; and Shelah begat Eber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unto Eber were born two sons: the name of the one was Peleg; for in his days was the earth divided; and his brother’s name was Joktan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Joktan begat Almodad, and Sheleph, and Hazarmaveth, and Jerah;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adoram, and Uzal, and Diklah;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Obal, and Abimael, and Sheba;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ns of Japheth; Gomer, and Magog, and Madai, and Javan, and Tubal, and Meshech, and Tiras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Ophir, and Havilah, and Jobab: all these were the sons of Joktan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ir dwelling was from Mesha, as thou goest toward Sephar, the mountain of the east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are the sons of Shem, after their families, after their tongues, in their lands, after their nations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are the families of the sons of Noah, after their generations, in their nations: and of these were the nations divided in the earth after the flood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sons of Gomer; Ashkenaz, and Riphath, and Togarmah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sons of Javan; Elishah, and Tarshish, Kittim, and Dodanim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f these were the isles of the nations divided in their lands, every one after his tongue; after their families, in their nation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sons of Ham; Cush, and Mizraim, and Put, and Canaan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sons of Cush; Seba, and Havilah, and Sabtah, and Raamah, and Sabteca: and the sons of Raamah; Sheba, and Dedan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Cush begat Nimrod: he began to be a mighty one in the earth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5">
  <a:themeElements>
    <a:clrScheme name="Theme6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2026-06-19T22:41:40Z</dcterms:created>
  <dcterms:modified xsi:type="dcterms:W3CDTF">2026-06-19T22:41:40Z</dcterms:modified>
  <dc:title>Bible.com.au: GENESIS 10:1-32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