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17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not be weary in well-doing: for in due season we shall reap, if we faint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as we have opportunity, let us work that which is good toward all men, and especially toward them that are of the household of the fa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with how large letters I have written unto you with mine own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ny as desire to make a fair show in the flesh, they compel you to be circumcised; only that they may not be persecuted for the cross of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t even they who receive circumcision do themselves keep the law; but they desire to have you circumcised, that they may glory in your fle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ar be it from me to glory, save in the cross of our Lord Jesus Christ, through which the world hath been crucified unto me, and I unto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is circumcision anything, nor uncircumcision, but a new crea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many as shall walk by this rule, peace be upon them, and mercy, and upon the Israel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nceforth let no man trouble me: for I bear branded on my body the marks of Jes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r spirit, brethren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even if a man be overtaken in any trespass, ye which are spiritual, restore such a one in a spirit of meekness; looking to thyself, lest thou also be temp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ye one another’s burdens, and so fulfill the law of Chri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man thinketh himself to be something, when he is nothing, he deceiveth him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each man prove his own work, and then shall he have his glorying in regard of himself alone, and not of his neighb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ach man shall bear his own burd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him that is taught in the word communicate unto him that teacheth in all good th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ceived; God is not mocked: for whatsoever a man soweth, that shall he also rea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oweth unto his own flesh shall of the flesh reap corruption; but he that soweth unto the Spirit shall of the Spirit reap eternal lif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2026-06-25T13:51:49Z</dcterms:created>
  <dcterms:modified xsi:type="dcterms:W3CDTF">2026-06-25T13:51:49Z</dcterms:modified>
  <dc:title>Bible.com.au: GALATIANS 6:1-18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