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LATIANS 6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et us not be weary in well-doing: for in due season we shall reap, if we faint no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n, as we have opportunity, let us work that which is good toward all men, and especially toward them that are of the household of the fai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 with how large letters I have written unto you with mine own ha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many as desire to make a fair show in the flesh, they compel you to be circumcised; only that they may not be persecuted for the cross of Chris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not even they who receive circumcision do themselves keep the law; but they desire to have you circumcised, that they may glory in your fles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far be it from me to glory, save in the cross of our Lord Jesus Christ, through which the world hath been crucified unto me, and I unto the worl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neither is circumcision anything, nor uncircumcision, but a new creatur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many as shall walk by this rule, peace be upon them, and mercy, and upon the Israel of Go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henceforth let no man trouble me: for I bear branded on my body the marks of Jesu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race of our Lord Jesus Christ be with your spirit, brethren. Ame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ethren, even if a man be overtaken in any trespass, ye which are spiritual, restore such a one in a spirit of meekness; looking to thyself, lest thou also be tempte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ar ye one another’s burdens, and so fulfill the law of Chris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a man thinketh himself to be something, when he is nothing, he deceiveth himself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et each man prove his own work, and then shall he have his glorying in regard of himself alone, and not of his neighbou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ach man shall bear his own burde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et him that is taught in the word communicate unto him that teacheth in all good thing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deceived; God is not mocked: for whatsoever a man soweth, that shall he also reap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that soweth unto his own flesh shall of the flesh reap corruption; but he that soweth unto the Spirit shall of the Spirit reap eternal lif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2026-08-10T21:07:44Z</dcterms:created>
  <dcterms:modified xsi:type="dcterms:W3CDTF">2026-08-10T21:07:44Z</dcterms:modified>
  <dc:title>Bible.com.au: GALATIANS 6:1-18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