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370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5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leaven leaveneth the whole lump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nfidence to you-ward in the Lord, that ye will be none otherwise minded: but he that troubleth you shall bear his judgment, whosoever he b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, brethren, if I still preach circumcision, why am I still persecuted? then hath the stumblingblock of the cross been done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that they which unsettle you would even cut themselves of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, brethren, were called for freedom; only use not your freedom for an occasion to the flesh, but through love be servants one to anot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hole law is fulfilled in one word, even in this; Thou shalt love thy neighbour as thysel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bite and devour one another, take heed that ye be not consumed one of ano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ay, Walk by the Spirit, and ye shall not fulfill the lust of the fles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lesh lusteth against the Spirit, and the Spirit against the flesh; for these are contrary the one to the other; that ye may not do the things that ye wou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are led by the Spirit, ye are not under the la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freedom did Christ set us free: stand fast therefore, and be not entangled again in a yoke of bondag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works of the flesh are manifest, which are these, fornication, uncleanness, lasciviousnes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dolatry, sorcery, enmities, strife, jealousies, wraths, factions, divisions, heresi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ings, drunkenness, revellings, and such like: of the which I forewarn you, even as I did forewarn you, that they which practise such things shall not inherit the kingdom of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ruit of the Spirit is love, joy, peace, longsuffering, kindness, goodness, faithfulness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ekness, temperance: against such there is no law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are of Christ Jesus have crucified the flesh with the passions and the lusts thereof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live by the Spirit, by the Spirit let us also wal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not be vainglorious, provoking one another, envying one anot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Paul say unto you, that, if ye receive circumcision, Christ will profit you not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 testify again to every man that receiveth circumcision, that he is a debtor to do the whole la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severed from Christ, ye who would be justified by the law; ye are fallen away from gra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through the Spirit by faith wait for the hope of righteous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Christ Jesus neither circumcision availeth anything, nor uncircumcision; but faith working through lo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were running well; who did hinder you that ye should not obey the truth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ersuasion came not of him that calleth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2026-06-28T04:26:07Z</dcterms:created>
  <dcterms:modified xsi:type="dcterms:W3CDTF">2026-06-28T04:26:07Z</dcterms:modified>
  <dc:title>Bible.com.au: GALATIANS 5:1-26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