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2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 say that so long as the heir is a child, he differeth nothing from a bondservant, though he is lord of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s under guardians and stewards until the term appointed of the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e also, when we were children, were held in bondage under the rudiments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fulness of the time came, God sent forth his Son, born of a woman, born under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he might redeem them which were under the law, that we might receive the adoption of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cause ye are sons, God sent forth the Spirit of his Son into our hearts, crying, Abba,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thou art no longer a bondservant, but a son; and if a son, then an heir throug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beit at that time, not knowing God, ye were in bondage to them which by nature are no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at ye have come to know God, or rather to be known of God, how turn ye back again to the weak and beggarly rudiments, whereunto ye desire to be in bondage over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observe days, and months, and season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afraid of you, lest by any means I have bestowed labour upon you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you, brethren, be as I am, for I am as ye are. Ye did me no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know that because of an infirmity of the flesh I preached the gospel unto you the firs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was a temptation to you in my flesh ye despised not, nor rejected; but ye received me as an angel of God, even as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then is that gratulation of yourselves? for I bear you witness, that, if possible, ye would have plucked out your eyes and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am I become your enemy, because I tell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zealously seek you in no good way; nay, they desire to shut you out, that ye may seek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t is good to be zealously sought in a good matter at all times, and not only when I am present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little children, of whom I am again in travail until Christ be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I could wish to be present with you now, and to change my voice; for I am perplexed abou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me, ye that desire to be under the law, do ye not hea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t is written, that Abraham had two sons, one by the handmaid, and one by the free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 son by the handmaid is born after the flesh; but the son by the freewoman is born through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things contain an allegory: for these women are two covenants; one from mount Sinai, bearing children unto bondage, which is H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is Hagar is mount Sinai in Arabia, and answereth to the Jerusalem that now is: for she is in bondage with he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Jerusalem that is above is free, which is our m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written, Rejoice, thou barren that bearest not; Break forth and cry, thou that travailest not: For more are the children of the desolate than of her which hath the husb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we, brethren, as Isaac was, are children of prom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as then he that was born after the flesh persecuted him that was born after the Spirit, even so it is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beit what saith the scripture? Cast out the handmaid and her son: for the son of the handmaid shall not inherit with the son of the free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brethren, we are not children of a handmaid, but of the freewo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2026-10-14T11:10:43Z</dcterms:created>
  <dcterms:modified xsi:type="dcterms:W3CDTF">2026-10-14T11:10:43Z</dcterms:modified>
  <dc:title>Bible.com.au: GALATIANS 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