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that ye have come to know God, or rather to be known of God, how turn ye back again to the weak and beggarly rudiments, whereunto ye desire to be in bondage over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observe days, and months, and seasons, and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afraid of you, lest by any means I have bestowed labour upon you in v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beseech you, brethren, be as I am, for I am as ye are. Ye did me no wr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e know that because of an infirmity of the flesh I preached the gospel unto you the first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at which was a temptation to you in my flesh ye despised not, nor rejected; but ye received me as an angel of God, even as Christ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then is that gratulation of yourselves? for I bear you witness, that, if possible, ye would have plucked out your eyes and given them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n am I become your enemy, because I tell you the tr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zealously seek you in no good way; nay, they desire to shut you out, that ye may seek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t is good to be zealously sought in a good matter at all times, and not only when I am present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I say that so long as the heir is a child, he differeth nothing from a bondservant, though he is lord of 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little children, of whom I am again in travail until Christ be formed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a, I could wish to be present with you now, and to change my voice; for I am perplexed about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me, ye that desire to be under the law, do ye not hear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t is written, that Abraham had two sons, one by the handmaid, and one by the freewo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beit the son by the handmaid is born after the flesh; but the son by the freewoman is born through prom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ich things contain an allegory: for these women are two covenants; one from mount Sinai, bearing children unto bondage, which is Hag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is Hagar is mount Sinai in Arabia, and answereth to the Jerusalem that now is: for she is in bondage with her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Jerusalem that is above is free, which is our m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is written, Rejoice, thou barren that bearest not; Break forth and cry, thou that travailest not: For more are the children of the desolate than of her which hath the husb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we, brethren, as Isaac was, are children of promi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s under guardians and stewards until the term appointed of the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as then he that was born after the flesh persecuted him that was born after the Spirit, even so it is no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beit what saith the scripture? Cast out the handmaid and her son: for the son of the handmaid shall not inherit with the son of the freewom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refore, brethren, we are not children of a handmaid, but of the freewom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e also, when we were children, were held in bondage under the rudiments of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 fulness of the time came, God sent forth his Son, born of a woman, born under th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he might redeem them which were under the law, that we might receive the adoption of s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cause ye are sons, God sent forth the Spirit of his Son into our hearts, crying, Abba,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thou art no longer a bondservant, but a son; and if a son, then an heir through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beit at that time, not knowing God, ye were in bondage to them which by nature are no god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2026-06-24T15:17:56Z</dcterms:created>
  <dcterms:modified xsi:type="dcterms:W3CDTF">2026-06-24T15:17:56Z</dcterms:modified>
  <dc:title>Bible.com.au: GALATIANS 4:1-31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