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5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3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they which be of faith are blessed with the faithful Abraha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as are of the works of the law are under a curse: for it is written, Cursed is every one which continueth not in all things that are written in the book of the law, to do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no man is justified by the law in the sight of God, is evident: for, The righteous shall live by faith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w is not of faith; but, He that doeth them shall live i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redeemed us from the curse of the law, having become a curse for us: for it is written, Cursed is every one that hangeth on a tree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upon the Gentiles might come the blessing of Abraham in Christ Jesus; that we might receive the promise of the Spirit through fai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I speak after the manner of men: Though it be but a man’s covenant, yet when it hath been confirmed, no one maketh it void, or addeth theret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o Abraham were the promises spoken, and to his seed. He saith not, And to seeds, as of many; but as of one, And to thy seed, which is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 say; A covenant confirmed beforehand by God, the law, which came four hundred and thirty years after, doth not disannul, so as to make the promise of none effec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 inheritance is of the law, it is no more of promise: but God hath granted it to Abraham by prom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foolish Galatians, who did bewitch you, before whose eyes Jesus Christ was openly set forth crucifie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 is the law? It was added because of transgressions, till the seed should come to whom the promise hath been made; and it was ordained through angels by the hand of a mediat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 mediator is not a mediator of one; but God is o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 law then against the promises of God? God forbid: for if there had been a law given which could make alive, verily righteousness would have been of the la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the scripture hath shut up all things under sin, that the promise by faith in Jesus Christ might be given to them that believ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fore faith came, we were kept in ward under the law, shut up unto the faith which should afterwards be reveal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 law hath been our tutor to bring us unto Christ, that we might be justified by fai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at faith is come, we are no longer under a tut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all sons of God, through faith, in Christ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many of you as were baptized into Christ did put on Chris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can be neither Jew nor Greek, there can be neither bond nor free, there can be no male and female: for ye all are one man in Christ Jesu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only would I learn from you, Received ye the Spirit by the works of the law, or by the hearing of fai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are Christ’s, then are ye Abraham’s seed, heirs according to prom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so foolish? having begun in the Spirit, are ye now perfected in the fles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e suffer so many things in vain? if it be indeed in va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erefore that supplieth to you the Spirit, and worketh miracles among you, doeth he it by the works of the law, or by the hearing of faith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Abraham believed God, and it was reckoned unto him for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erefore that they which be of faith, the same are sons of Abraha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, foreseeing that God would justify the Gentiles by faith, preached the gospel beforehand unto Abraham, saying, In thee shall all the nations be bles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2026-06-19T23:55:16Z</dcterms:created>
  <dcterms:modified xsi:type="dcterms:W3CDTF">2026-06-19T23:55:16Z</dcterms:modified>
  <dc:title>Bible.com.au: GALATIANS 3:1-29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