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perceived the grace that was given unto me, James and Cephas and John, they who were reputed to be pillars, gave to me and Barnabas the right hands of fellowship, that we should go unto the Gentiles, and they unto th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they would that we should remember the poor; which very thing I was also zealous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Cephas came to Antioch, I resisted him to the face, because he stood condem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that certain came from James, he did eat with the Gentiles: but when they came, he drew back and separated himself, fearing them that were of the circumc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the Jews dissembled likewise with him; insomuch that even Barnabas was carried away with their dissimu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alked not uprightly according to the truth of the gospel, I said unto Cephas before them all, If thou, being a Jew, livest as do the Gentiles, and not as do the Jews, how compellest thou the Gentiles to live as do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being Jews by nature, and not sinners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knowing that a man is not justified by the works of the law, save through faith in Jesus Christ, even we believed on Christ Jesus, that we might be justified by faith in Christ, and not by the works of the law: because by the works of the law shall no flesh be just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hile we sought to be justified in Christ, we ourselves also were found sinners, is Christ a minister of sin? God forb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I build up again those things which I destroyed, I prove myself a transgress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the space of fourteen years I went up again to Jerusalem with Barnabas, taking Titus also with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through the law died unto the law, that I might live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yet I live; and yet no longer I, but Christ liveth in me: and that life which I now live in the flesh I live in faith, the faith which is in the Son of God, who loved me, and gave himself up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make void the grace of God: for if righteousness is through the law, then Christ died for n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ent up by revelation; and I laid before them the gospel which I preach among the Gentiles, but privately before them who were of repute, lest by any means I should be running, or had run, in v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t even Titus who was with me, being a Greek, was compell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ecause of the false brethren privily brought in, who came in privily to spy out our liberty which we have in Christ Jesus, that they might bring us into bond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whom we gave place in the way of subjection, no, not for an hour; that the truth of the gospel might continu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from those who were reputed to be somewhat (whatsoever they were, it maketh no matter to me: God accepteth not man’s person)--they, I say, who were of repute imparted noth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contrariwise, when they saw that I had been intrusted with the gospel of the uncircumcision, even as Peter with the gospel of the circumc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that wrought for Peter unto the apostleship of the circumcision wrought for me also unto the Gentil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2026-05-30T08:18:33Z</dcterms:created>
  <dcterms:modified xsi:type="dcterms:W3CDTF">2026-05-30T08:18:33Z</dcterms:modified>
  <dc:title>Bible.com.au: GALATIANS 2:1-21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