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55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said before, so say I now again, If any man preacheth unto you any gospel other than that which ye received, let him be anathe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m I now persuading men, or God? or am I seeking to please men? if I were still pleasing men, I should not be a servan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make known to you, brethren, as touching the gospel which was preached by me, that it is not after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I receive it from man, nor was I taught it, but it came to me through revelation of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heard of my manner of life in time past in the Jews’ religion, how that beyond measure I persecuted the church of God, and made havock of i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dvanced in the Jews’ religion beyond many of mine own age among my countrymen, being more exceedingly zealous for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was the good pleasure of God, who separated me, even from my mother’s womb, and called me through his grac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, that I might preach him among the Gentiles; immediately I conferred not with flesh and b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ent I up to Jerusalem to them which were apostles before me: but I went away into Arabia; and again I returned un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went up to Jerusalem to visit Cephas, and tarried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(not from men, neither through man, but through Jesus Christ, and God the Father, who raised him from the dead)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of the apostles saw I none, save James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uching the things which I write unto you, behold, before God, I li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into the regions of Syria and Cilici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s still unknown by face unto the churches of Judaea which were in Chri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only heard say, He that once persecuted us now preacheth the faith of which he once made havock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i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ethren which are with me, unto the churches of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the Father, and our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, that he might deliver us out of this present evil world, according to the will of our God and Fa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the glory for ever and ever. A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vel that ye are so quickly removing from him that called you in the grace of Christ unto a different gospe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not another gospel: only there are some that trouble you, and would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we, or an angel from heaven, should preach unto you any gospel other than that which we preached unto you, let him be anathe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2026-06-28T09:28:22Z</dcterms:created>
  <dcterms:modified xsi:type="dcterms:W3CDTF">2026-06-28T09:28:22Z</dcterms:modified>
  <dc:title>Bible.com.au: GALATIANS 1:1-24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