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sked we those elders, and said unto them thus, Who gave you a decree to build this house, and to finish this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sked them their names also, to certify thee, that we might write the names of the men that were at the head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they returned us answer, saying, We are the servants of the God of heaven and earth, and build the house that was builded these many years ago, which a great king of Israel builded and fi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fter that our fathers had provoked the God of heaven unto wrath, he gave them into the hand of Nebuchadnezzar king of Babylon, the Chaldean, who destroyed this house, and carried the people away in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the first year of Cyrus king of Babylon, Cyrus the king made a decree to build this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gold and sliver vessels also of the house of God, which Nebuchadnezzar took out of the temple that was in Jerusalem, and brought them into the temple of Babylon, those did Cyrus the king take out of the temple of Babylon, and they were delivered unto one whose name was Sheshbazzar, whom he had mad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Take these vessels, go, put them in the temple that is in Jerusalem, and let the house of God be builded in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same Sheshbazzar, and laid the foundations of the house of God which is in Jerusalem: and since that time even until now hath it been in building, and yet it is not comple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if it seem good to the king, let there be search made in the king’s treasure house, which is there at Babylon, whether it be so, that a decree was made of Cyrus the king to build this house of God at Jerusalem, and let the king send his pleasure to us concerning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rophets, Haggai the prophet, and Zechariah the son of Iddo, prophesied unto the Jews that were in Judah and Jerusalem; in the name of the God of Israel prophesied they un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rose up Zerubbabel the son of Shealtiel, and Jeshua the son of Jozadak, and began to build the house of God which is at Jerusalem; and with them were the prophets of God, help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to them Tattenai, the governor beyond the river, and Shethar-bonzenai, and their companions, and said thus to them, Who gave you a decree to build this house, and to finish this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pake we unto them after this manner, What are the names of the men that make this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upon the elders of the Jews, and they did not make them cease, till the matter should come to Darius, and then answer should be returned by letter concern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py of the letter that Tattenai, the governor beyond the river, and Shethar-bozenai, and his companions the Apharsachites, which were beyond the river, sent unto Darius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ent a letter unto him, wherein was written thus; Unto Darius the king, all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it known unto the king, that we went into the province of Judah, to the house of the great God, which is builded with great stones, and timber is laid in the walls, and this work goeth on with diligence and prospereth in their hand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2026-06-18T14:03:19Z</dcterms:created>
  <dcterms:modified xsi:type="dcterms:W3CDTF">2026-06-18T14:03:19Z</dcterms:modified>
  <dc:title>Bible.com.au: EZRA 5:1-17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