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67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children of the province, that went up out of the captivity of those which had been carried away, whom Nebuchadnezzar the king of Babylon had carried away unto Babylon, and that returned unto Jerusalem and Judah, every one unto his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came with Zerubbabel Jeshua, Nehemiah, Seraiah, Reelaiah, Mordecai, Bilshan, Mispar, Bigvai, Rehum, Baanah. The number of the men of the peop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ldren of Parosh, two thousand an hundred seventy and tw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ildren of Shephatiah, three hundred and seventy tw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hildren of Arah, seven hundred seventy and f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ldren of Pahath-moab, of the children of Jeshua and Joab, two thousand eight hundred and twel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of Elam, a thousand two hundred fifty and f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Zattu, nine hundred forty and f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ldren of Zaccai, seven hundred and threesc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ldren of Bani, six hundred forty and t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ildren of Bebai, six hundred twenty and th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ldren of Azgad, a thousand two hundred twenty and tw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Adonikam six hundred sixty and six.]]></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Bigvai, two thousand fifty and s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Adin, four hundred fifty and f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of Ater, of Hezekiah, ninety and 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hildren of Bezai, three hundred twenty and th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of Jorah, an hundred and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ldren of Hashum, two hundred twenty and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Gibbar, ninety and f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ldren of Beth-lehem, an hundred twenty and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of Netophah, fifty and si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n of Anathoth, an hundred twenty and e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Azmaveth, forty and tw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Kiriath-arim, Chephirah, and Beeroth, seven hundred and forty and thr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hildren of Ramah and Geba, six hundred twenty and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of Michmas, an hundred twenty and tw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Beth-el and Ai, two hundred twenty and thr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hildren of Nebo, fifty and tw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hildren of Magbish, an hundred fifty and six.]]></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ldren of the other Elam, a thousand two hundred fifty and f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ildren of Harim, three hundred and twen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ildren of Lod, Hadid, and Ono, seven hundred twenty and f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hildren of Jericho, three hundred forty and f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Senaah, three thousand and six hundred and thir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s: the children of Jedaiah, of the house of Jeshua, nine hundred seventy and thr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hildren of Immer, a thousand fifty and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hildren of Pashhur, a thousand two hundred forty and sev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children of Harim, a thousand and sevente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evites: the children of Jeshua and Kadmiel, of the children of Hodaviah, seventy and fou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ingers: the children of Asaph, an hundred twenty and ei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children of the porters: the children of Shallum, the children of Ater, the children of Talmon, the children of Akkub, the children of Hatita, the children of Shobai, in all an hundred thirty and ni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ethinim: the children of Ziha, the children of Hasupha, the children of Tabbao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children of Keros, the children of Siaha, the children of Pad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hildren of Lebanah, the children of Hagabah, the children of Akku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children of Hagab, the children of Shamlai, the children Han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ldren of Giddel, the children of Gahar, the children of Reaia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children of Rezin, the children of Nekoda, the children of Gazza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children of Uzza, the children of Paseah, the children of Besa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hildren of Asnah, the children of Meunim, the children of Nephis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children of Bakbuk, the children of Hakupha, the children of Harhu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hildren of Bazluth, the children of Mehida, the children of Hars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children of Barkos, the children of Sisera, the children of Tem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children of Neziah, the children of Hatip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ldren of Solomon’s servants: the children of Sotai, the children of Hassophereth, the children of Peru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children of Jaalah, the children of Darkon, the children of Gidde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ldren of Shephatiah, the children of Hattil, the children of Pochereth-hazzebaim, the children of Am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ll the Nethinim, and the children of Solomon’s servants, were three hundred ninety and tw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se were they which went up from Tel-melah, Tel-harsha, Cherub, Addan, and Immer: but they could not shew their fathers’ houses, and their seed, whether they were of Israe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children of Delaiah, the children of Tobiah, the children of Nekoda, six hundred fifty and tw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of the children of the priests: the children of Habaiah, the children of Hakkoz, the children of Barzillai, which took a wife of the daughters of Barzillai the Gileadite, and was called after their na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se sought their register among those that were reckoned by genealogy, but they were not found: therefore were they deemed polluted and put from the priestho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Tirshatha said unto them, that they should not eat of the most holy things till there stood up a priest with Urim and with Thummi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whole congregation together was forty and two thousand three hundred and threesco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eside their menservants and their maidservants, of whom there were seven thousand three hundred thirty and seven: and they had two hundred singing men and singing wo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ir horses were seven hundred thirty and six; their mules, two hundred forty and fiv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ir camels, four hundred thirty and five; their asses, six thousand seven hundred and twent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some of the heads of fathers’ houses, when they came to the house of the LORD which is in Jerusalem, offered willingly for the house of God to set it up in its pla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y gave after their ability into the treasury of the work threescore and one thousand darics of gold, and five thousand pounds of silver, and one hundred priests’ garment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So the priests, and the Levites, and some of the people, and the singers, and the porters, and the Nethinim, dwelt in their cities, and all Israel in their citi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2026-10-20T07:15:10Z</dcterms:created>
  <dcterms:modified xsi:type="dcterms:W3CDTF">2026-10-20T07:15:10Z</dcterms:modified>
  <dc:title>Bible.com.au: EZRA 2:1-70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