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presProps" Target="presProps.xml"/>
  <Relationship Id="rId76" Type="http://schemas.openxmlformats.org/officeDocument/2006/relationships/viewProps" Target="viewProps.xml"/>
  <Relationship Id="rId7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2:1-7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hildren of Zaccai, seven hundred and threesc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ildren of Bani, six hundred forty and tw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hildren of Bebai, six hundred twenty and th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hildren of Azgad, a thousand two hundred twenty and tw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hildren of Adonikam six hundred sixty and six.]]></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hildren of Bigvai, two thousand fifty and six.]]></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ldren of Adin, four hundred fifty and fou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hildren of Ater, of Hezekiah, ninety and e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hildren of Bezai, three hundred twenty and thr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ldren of Jorah, an hundred and twel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children of the province, that went up out of the captivity of those which had been carried away, whom Nebuchadnezzar the king of Babylon had carried away unto Babylon, and that returned unto Jerusalem and Judah, every one unto his c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hildren of Hashum, two hundred twenty and thr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of Gibbar, ninety and f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hildren of Beth-lehem, an hundred twenty and thr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n of Netophah, fifty and six.]]></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en of Anathoth, an hundred twenty and e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ldren of Azmaveth, forty and tw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hildren of Kiriath-arim, Chephirah, and Beeroth, seven hundred and forty and thr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hildren of Ramah and Geba, six hundred twenty and 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of Michmas, an hundred twenty and tw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en of Beth-el and Ai, two hundred twenty and th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came with Zerubbabel Jeshua, Nehemiah, Seraiah, Reelaiah, Mordecai, Bilshan, Mispar, Bigvai, Rehum, Baanah. The number of the men of the people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hildren of Nebo, fifty and tw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hildren of Magbish, an hundred fifty and six.]]></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hildren of the other Elam, a thousand two hundred fifty and fou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children of Harim, three hundred and twen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hildren of Lod, Hadid, and Ono, seven hundred twenty and f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hildren of Jericho, three hundred forty and fiv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children of Senaah, three thousand and six hundred and thir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s: the children of Jedaiah, of the house of Jeshua, nine hundred seventy and thr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children of Immer, a thousand fifty and tw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hildren of Pashhur, a thousand two hundred forty and se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ildren of Parosh, two thousand an hundred seventy and tw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children of Harim, a thousand and sevente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Levites: the children of Jeshua and Kadmiel, of the children of Hodaviah, seventy and fou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ingers: the children of Asaph, an hundred twenty and eigh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children of the porters: the children of Shallum, the children of Ater, the children of Talmon, the children of Akkub, the children of Hatita, the children of Shobai, in all an hundred thirty and ni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Nethinim: the children of Ziha, the children of Hasupha, the children of Tabbao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children of Keros, the children of Siaha, the children of Pad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children of Lebanah, the children of Hagabah, the children of Akkub;]]></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children of Hagab, the children of Shamlai, the children Han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children of Giddel, the children of Gahar, the children of Reaia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children of Rezin, the children of Nekoda, the children of Gazz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hildren of Shephatiah, three hundred and seventy tw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children of Uzza, the children of Paseah, the children of Besa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children of Asnah, the children of Meunim, the children of Nephis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children of Bakbuk, the children of Hakupha, the children of Harhu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children of Bazluth, the children of Mehida, the children of Harsh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children of Barkos, the children of Sisera, the children of Tema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children of Neziah, the children of Hatip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children of Solomon’s servants: the children of Sotai, the children of Hassophereth, the children of Perud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children of Jaalah, the children of Darkon, the children of Giddel;]]></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children of Shephatiah, the children of Hattil, the children of Pochereth-hazzebaim, the children of Ami.]]></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ll the Nethinim, and the children of Solomon’s servants, were three hundred ninety and tw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hildren of Arah, seven hundred seventy and fiv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se were they which went up from Tel-melah, Tel-harsha, Cherub, Addan, and Immer: but they could not shew their fathers’ houses, and their seed, whether they were of Israe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 children of Delaiah, the children of Tobiah, the children of Nekoda, six hundred fifty and two.]]></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of the children of the priests: the children of Habaiah, the children of Hakkoz, the children of Barzillai, which took a wife of the daughters of Barzillai the Gileadite, and was called after their nam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se sought their register among those that were reckoned by genealogy, but they were not found: therefore were they deemed polluted and put from the priesthoo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the Tirshatha said unto them, that they should not eat of the most holy things till there stood up a priest with Urim and with Thummi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 whole congregation together was forty and two thousand three hundred and threescor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eside their menservants and their maidservants, of whom there were seven thousand three hundred thirty and seven: and they had two hundred singing men and singing wom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ir horses were seven hundred thirty and six; their mules, two hundred forty and fiv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ir camels, four hundred thirty and five; their asses, six thousand seven hundred and twent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some of the heads of fathers’ houses, when they came to the house of the LORD which is in Jerusalem, offered willingly for the house of God to set it up in its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ildren of Pahath-moab, of the children of Jeshua and Joab, two thousand eight hundred and twelv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y gave after their ability into the treasury of the work threescore and one thousand darics of gold, and five thousand pounds of silver, and one hundred priests’ garment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So the priests, and the Levites, and some of the people, and the singers, and the porters, and the Nethinim, dwelt in their cities, and all Israel in their citie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ldren of Elam, a thousand two hundred fifty and f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ren of Zattu, nine hundred forty and fiv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2026-06-24T15:24:59Z</dcterms:created>
  <dcterms:modified xsi:type="dcterms:W3CDTF">2026-06-24T15:24:59Z</dcterms:modified>
  <dc:title>Bible.com.au: EZRA 2:1-70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