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he unto me, The iniquity of the house of Israel and Judah is exceeding great, and the land is full of blood, and the city full of wresting of judgment: for they say, The LORD hath forsaken the earth, and the LORD seeth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s for me also, mine eye shall not spare, neither will I have pity, but I will bring their way upon their h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hold, the man clothed in linen, which had the inkhorn by his side, reported the matter, saying, I have done as thou hast commanded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 cried in mine ears with a loud voice, saying, Cause ye them that have charge over the city to draw near, every man with his destroying weapon in his h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six men came from the way of the upper gate, which lieth toward the north, every man with his slaughter weapon in his hand; and one man in the midst of them clothed in linen, with a writer’s inkhorn by his side. And they went in, and stood beside the brasen alt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glory of the God of Israel was gone up from the cherub, whereupon it was, to the threshold of the house: and he called to the man clothed in linen, which had the writer’s inkhorn by his s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him, Go through the midst of the city, through the midst of Jerusalem, and set a mark upon the foreheads of the men that sigh and that cry for all the abominations that be done in the midst thereo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o the others he said in mine hearing, Go ye through the city after him, and smite: let not your eye spare, neither have ye p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lay utterly the old man, the young man and the maiden, and little children and women: but come not near any man upon whom is the mark; and begin at my sanctuary. Then they began at the ancient men which were before the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them, Defile the house, and fill the courts with the slain: go ye forth. And they went forth, and smote in the c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while they were smiting, and I was left, that I fell upon my face, and cried, and said, Ah Lord GOD! wilt thou destroy all the residue of Israel in thy pouring out of thy fury upon Jerusalem?]]></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2026-05-30T08:19:43Z</dcterms:created>
  <dcterms:modified xsi:type="dcterms:W3CDTF">2026-05-30T08:19:43Z</dcterms:modified>
  <dc:title>Bible.com.au: EZEKIEL 9:1-11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