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me, Go in, and see the wicked abominations that they do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saw; and behold every form of creeping things, and abominable beasts, and all the idols of the house of Israel, pourtrayed upon the wall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efore them seventy men of the elders of the house of Israel, and in the midst of them stood Jaazaniah the son of Shaphan, with every man his censer in his hand; and the odour of the cloud of incense wen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Son of man, hast thou seen what the elders of the house of Israel do in the dark, every man in his chambers of imagery? for they say, the LORD seeth us not; the LORD hath forsake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also unto me, Thou shalt again see yet other great abominations which they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door of the gate of the LORD’S house which was toward the north; and behold, there sat the women weeping for Tamm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e unto me, Hast thou seen this, O son of man? thou shalt again see yet greater abominations than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me into the inner court of the LORD’S house, and behold, at the door of the temple of the LORD, between the porch and the altar, were about five and twenty men, with their backs toward the temple of the LORD, and their faces toward the east; and they worshipped the sun toward the e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unto me, Hast thou seen this, O son of man? Is it a light thing to the house of Judah that they commit the abominations which they commit here? for they have filled the land with violence, and have turned again to provoke me to anger: and, lo, they put the branch to their no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ill I also deal in fury: mine eye shall not spare, neither will I have pity: and though they cry in mine ears with a loud voice, yet will I not hea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in the sixth year, in the sixth month, in the fifth day of the month, as I sat in mine house, and the elders of Judah sat before me, that the hand of the Lord GOD fell there upon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beheld, and, lo, a likeness as the appearance of fire; from the appearance of his loins and downward, fire: and from his loins and upward, as the appearance of brightness, as the colour of a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forth the form of an hand, and took me by a lock of mine head; and the spirit lifted me up between the earth and the heaven, and brought me in the visions of God to Jerusalem, to the door of the gate of the inner court that looketh toward the north; where was the seat of the image of jealousy, which provoketh to jealou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the glory of the God of Israel was there, according to the appearance that I saw in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he unto me, Son of man, lift up thine eyes now the way toward the north. So I lifted up mine eyes the way toward the north, and behold northward of the gate of the altar this image of jealousy in the e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seest thou what they do? even the great abominations that the house of Israel do commit here, that I should go far off from my sanctuary? but thou shalt again see yet other great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me to the door of the court; and when I looked, behold a hole in the w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Son of man, dig now in the wall: and when I had digged in the wall, behold a doo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8:1-18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