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the mountains of Israel, and prophesy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e mountains of Israel, hear the word of the Lord GOD: Thus saith the Lord GOD to the mountains and to the hills, to the watercourses and to the valleys: Behold, I, even I, will bring a sword upon you, and I will destroy your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altars shall become desolate, and your sun-images shall be broken: and I will cast down your slain men before you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e carcases of the children of Israel before their idols; and I will scatter your bones round about your alt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your dwelling places the cities shall be laid waste, and the high places shall be desolate; that your altars may be laid waste and made desolate, and your idols may be broken and cease, and your sun-images may be hewn down, and your works may be abol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lain shall fall in the midst of you, and ye sha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will I leave a remnant, in that ye shall have some that escape the sword among the nations, when ye shall be scattered through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escape of you shall remember me among the nations whither they shall be carried captives, how that I have been broken with their whorish heart, which hath departed from me, and with their eyes, which go a whoring after their idols: and they shall loathe themselves in their own sight for the evils which they have committed in all their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know that I am the LORD: I have not said in vain that I would do this evi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GOD: Smite with thine hand, and stamp with thy foot, and say, Alas! because of all the evil abominations of the house of Israel: for they shall fall by the sword, by the famine, and by the pesti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is far off shall die of the pestilence; and he that is near shall fall by the sword; and he that remaineth and is besieged shall die by the famine: thus will I accomplish my fur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tretch out my hand upon them, and make the land desolate and waste, from the wilderness toward Diblah, throughout all their habitations: and they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2026-11-02T02:26:00Z</dcterms:created>
  <dcterms:modified xsi:type="dcterms:W3CDTF">2026-11-02T02:26:00Z</dcterms:modified>
  <dc:title>Bible.com.au: EZEKIEL 6:1-14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