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50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escape of you shall remember me among the nations whither they shall be carried captives, how that I have been broken with their whorish heart, which hath departed from me, and with their eyes, which go a whoring after their idols: and they shall loathe themselves in their own sight for the evils which they have committed in all their abomi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hall know that I am the LORD: I have not said in vain that I would do this evil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GOD: Smite with thine hand, and stamp with thy foot, and say, Alas! because of all the evil abominations of the house of Israel: for they shall fall by the sword, by the famine, and by the pestil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hat is far off shall die of the pestilence; and he that is near shall fall by the sword; and he that remaineth and is besieged shall die by the famine: thus will I accomplish my fury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know that I am the LORD, when their slain men shall be among their idols round about their altars, upon every high hill, in all the tops of the mountains, and under every green tree, and under every thick oak, the place where they did offer sweet savour to all their ido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stretch out my hand upon them, and make the land desolate and waste, from the wilderness toward Diblah, throughout all their habitations: and they sha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toward the mountains of Israel, and prophesy un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Ye mountains of Israel, hear the word of the Lord GOD: Thus saith the Lord GOD to the mountains and to the hills, to the watercourses and to the valleys: Behold, I, even I, will bring a sword upon you, and I will destroy your high pla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altars shall become desolate, and your sun-images shall be broken: and I will cast down your slain men before your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lay the carcases of the children of Israel before their idols; and I will scatter your bones round about your alt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ll your dwelling places the cities shall be laid waste, and the high places shall be desolate; that your altars may be laid waste and made desolate, and your idols may be broken and cease, and your sun-images may be hewn down, and your works may be abolis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lain shall fall in the midst of you, and ye sha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will I leave a remnant, in that ye shall have some that escape the sword among the nations, when ye shall be scattered through the countries.]]></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2026-06-28T12:12:32Z</dcterms:created>
  <dcterms:modified xsi:type="dcterms:W3CDTF">2026-06-28T12:12:32Z</dcterms:modified>
  <dc:title>Bible.com.au: EZEKIEL 6:1-14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