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6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blation that ye shall offer unto the LORD shall be five and twenty thousand reeds in length, and ten thousand in bread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 these, even for the priests, shall be the holy oblation; toward the north five and twenty thousand in length, and toward the west ten thousand in breadth, and toward the east ten thousand in breadth, and toward the south five and twenty thousand in length: and the sanctuary of the LORD shall be in the mids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hall be for the priests that are sanctified of the sons of Zadok, which have kept my charge; which went not astray when the children of Israel went astray, as the Levites went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be unto them an oblation from the oblation of the land, a thing most holy, by the border of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nswerable unto the border of the priests, the Levites shall have five and twenty thousand in length, and ten thousand in breadth: all the length shall be five and twenty thousand, and the breadth ten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not sell of it, neither exchange it, nor shall the firstfruits of the land be alienated: for it is holy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ve thousand that are left in the breadth, in front of the five and twenty thousand, shall be for common use, for the city, for dwelling and for suburbs: and the city shall be in the midst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se shall be the measures thereof; the north side four thousand and five hundred; and the south side four thousand and five hundred, and on the east side four thousand and five hundred, and the west side four thousand and five hund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ity shall have suburbs; toward the north two hundred and fifty, and toward the south two hundred and fifty, and toward the east two hundred and fifty, and toward the west two hundred and fif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sidue in the length, answerable unto the holy oblation, shall be ten thousand eastward, and ten thousand westward: and it shall be answerable unto the holy oblation; and the increase thereof shall be for food unto them that labour in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tribes: from the north end, beside the way of Hethlon to the entering in of Hamath, Hazer-enan at the border of Damascus, northward beside Hamath; and they shall have their sides east and west; Dan, one por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hat labour in the city, out of all the tribes of Israel, shall till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oblation shall be five and twenty thousand by five and twenty thousand: ye shall offer the holy oblation foursquare, with the possession of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idue shall be for the prince, on the one side and on the other of the holy oblation and of the possession of the city, in front of the five and twenty thousand of the oblation toward the east border, and westward in front of the five and twenty thousand toward the west border, answerable unto the portions, it shall be for the prince: and the holy oblation and the sanctuary of the house shall be in the midst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from the possession of the Levites, and from the possession of the city, being in the midst of that which is the prince’s, between the border of Judah and the border of Benjamin, shall be for the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for the rest of the tribes: from the east side unto the west side; Benjamin, one por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e border of Benjamin, from the east side unto the west side; Simeon, one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y the border of Simeon, from the east side unto the west side; Issachar, one por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y the border of Issachar, from the east side unto the west side; Zebulun, one por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y the border of Zebulun, from the east side unto the west side; Gad, one por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y the border of Gad, at the south side southward, the border shall be even from Tamar unto the waters of Meribath-kadesh, to the brook of Egypt, unto the great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y the border of Dan, from the east side unto the west side; Asher, one por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which ye shall divide by lot unto the tribes of Israel for inheritance, and these are their several portions,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se are the goings out of the city; on the north side four thousand and five hundred reeds by measu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gates of the city shall be after the names of the tribes of Israel; three gates northward: the gate of Reuben, one; the gate of Judah, one; the gate of Levi,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the east side four thousand and five hundred reeds; and three gates: even the gate of Joseph, one; the gate of Benjamin, one; the gate of Dan, 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t the south side four thousand and five hundred reeds by measure; and three gates: the gate of Simeon, one; the gate of Issachar, one; the gate of Zebulun, 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 west side four thousand and five hundred reeds, with their three gates: the gate of Gad, one; the gate of Asher, one; the gate of Naphtali,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shall be eighteen thousand reeds round about: and the name of the city from that day shall be, The LORD is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the border of Asher, from the east side even unto the west side; Naphtali, one por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the border of Naphtali, from the east side unto the west side; Manasseh, one por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y the border of Manasseh, from the east side unto the west side; Ephraim, one por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y the border of Ephraim, from the east side even unto the west side; Reuben, one por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y the border of Reuben, from the east side unto the west side; Judah, por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y the border of Judah, from the east side unto the west side, shall be the oblation which ye shall offer, five and twenty thousand reeds in breadth, and in length as one of the portions, from the east side unto the west side: and the sanctuary shall be in the midst of it.]]></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2026-06-25T23:35:08Z</dcterms:created>
  <dcterms:modified xsi:type="dcterms:W3CDTF">2026-06-25T23:35:08Z</dcterms:modified>
  <dc:title>Bible.com.au: EZEKIEL 48:1-35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