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27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that every living creature which swarmeth, in every place whither the rivers come, shall live; and there shall be a very great multitude of fish: for these waters are come thither, and the waters of the sea shall be healed, and every thing shall live whithersoever the river com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that fishers shall stand by it: from En-gedi even unto En-eglaim shall be a place for the spreading of nets; their fish shall be after their kinds, as the fish of the great sea, exceeding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miry places thereof, and the marishes thereof, shall not be healed; they shall be given up to sa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the river upon the bank thereof, on this side and on that side, shall grow every tree for meat, whose leaf shall not wither, neither shall the fruit thereof fail: it shall bring forth new fruit every month, because the waters thereof issue out of the sanctuary: and the fruit thereof shall be for meat, and the leaf thereof for hea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This shall be the border, whereby ye shall divide the land for inheritance according to the twelve tribes of Israel: Joseph shall have por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inherit it, one as well as another; concerning the which I lifted up mine hand to give it unto your fathers: and this land shall fall unto you for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shall be the border of the land: on the north side, from the great sea, by the way of Hethlon, unto the entering in of Zed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math, Berothah, Sibraim, which is between the border of Damascus and the border of Hamath; Hazer-hatticon, which is by the border of Hau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order from the sea shall be Hazar-enon at the border of Damascus, and on the north northward is the border of Hamath. This is the north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ast side, between Hauran and Damascus and Gilead, and the land of Israel, shall be Jordan; from the north border unto the east sea shall ye measure. This is the east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brought me back unto the door of the house; and behold, waters issued out from under the threshold of the house eastward, for the forefront of the house was toward the east: and the waters came down from under, from the right side of the house, on the south of the alt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uth side southward shall be from Tamar as far as the waters of Meriboth-kadesh, to the brook of Egypt, unto the great sea. This is the south side south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west side shall be the great sea, from the south border as far as over against the entering in of Hamath. This is the west si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hall ye divide this land unto you according to the tribe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that ye shall divide it by lot for an inheritance unto you and to the strangers that sojourn among you, which shall beget children among you; and they shall be unto you as the homeborn among the children of Israel; they shall have inheritance with you among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in what tribe the stranger sojourneth; there shall ye give him his inheritanc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brought he me out by the way of the gate northward, and led me round by the way without unto the outer gate, by the way of the gate that looketh toward the east; and behold, there ran out waters on the right s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man went forth eastward with the line in his hand, he measured a thousand cubits, and he caused me to pass through the waters, waters that were to the ank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measured a thousand, and caused me to pass through the waters, waters that were to the knees. Again he measured a thousand, and caused me to pass through the waters, waters that were to the lo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he measured a thousand; and it was a river that I could not pass through: for the waters were risen, waters to swim in, a river that could not be passed throu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n of man, hast thou seen this? Then he brought me, and caused me to return to the bank of the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I had returned, behold, upon the bank of the river were very many trees on the one side and on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 unto me, These waters issue forth toward the eastern region, and shall go down into the Arabah: and they shall go toward the sea; into the sea shall the waters go which were made to issue forth; and the waters shall be heale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2026-06-26T12:21:11Z</dcterms:created>
  <dcterms:modified xsi:type="dcterms:W3CDTF">2026-06-26T12:21:11Z</dcterms:modified>
  <dc:title>Bible.com.au: EZEKIEL 47:1-23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