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93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 people of the land shall come before the LORD in the appointed feasts, he that entereth by the way of the north gate to worship shall go forth by the way of the south gate; and he that entereth by the way of the south gate shall go forth by the way of the north gate: he shall not return by the way of the gate whereby he came in, but shall go forth straight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when they go in, shall go in in the midst of them; and when they go forth, they shall go forth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 feasts and in the solemnities the meal offering shall be an ephah for a bullock, and an ephah for a ram, and for the lambs as he is able to give, and an hin of oil to an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prince shall prepare a freewill offering, a burnt offering or peace offerings as a freewill offering unto the LORD, one shall open for him the gate that looketh toward the east, and he shall prepare his burnt offering and his peace offerings, as he doth on the sabbath day: then he shall go forth; and after his going forth one shall shut the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prepare a lamb of the first year without blemish for a burnt offering unto the LORD daily: morning by morning shalt thou prepa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prepare a meal offering with it morning by morning, the sixth part of an ephah, and the third part of an hin of oil, to moisten the fine flour; a meal offering unto the LORD continually by a perpetual ordin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prepare the lamb, and the meal offering, and the oil, morning by morning, for a continual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GOD: If the prince give a gift unto any of his sons, it is his inheritance, it shall belong to his sons; it is their possession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 of his inheritance a gift to one of his servants, it shall be his to the year of liberty; then it shall return to the prince; but as for his inheritance, it shall be for his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prince shall not take of the people’s inheritance, to thrust them out of their possession; he shall give inheritance to his sons out of his own possession: that my people be not scattered every man from his poss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D: The gate of the inner court that looketh toward the east shall be shut the six working days; but on the sabbath day it shall be opened, and in the day of the new moon it shall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brought me through the entry, which was at the side of the gate, into the holy chambers for the priests, which looked toward the north: and behold, there was a place on the hinder part we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me, This is the place where the priests shall boil the guilt offering and the sin offering, where they shall bake the meal offering; that they bring them not forth into the outer court, to sanctify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me forth into the outer court, and caused me to pass by the four corners of the court; and behold, in every corner of the court there was a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court there were courts enclosed, forty cubits long and thirty broad: these four in the corners were of one m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row of building round about in them, round about the four, and it was made with boiling places under the rows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he unto me, These are the boiling houses, where the ministers of the house shall boil the sacrifice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nce shall enter by the way of the porch of the gate without, and shall stand by the post of the gate, and the priests shall prepare his burnt offering and his peace offerings, and he shall worship at the threshold of the gate; then he shall go forth: but the gate shall not be shut until the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of the land shall worship at the door of that gate before the LORD in the sabbaths and in the new mo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urnt offering that the prince shall offer unto the LORD shall be in the sabbath day six lambs without blemish and a ram without blem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l offering shall be an ephah for the ram, and the meal offering for the lambs as he is able to give, and an hin of oil to an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day of the new moon it shall be a young bullock without blemish; and six lambs, and a ram; they shall be without blem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prepare a meal offering, an ephah for the bullock, and an ephah for the ram, and for the lambs according as he is able, and an hin of oil to an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rince shall enter, he shall go in by the way of the porch of the gate, and he shall go forth by the way thereof.]]></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2026-06-20T17:33:18Z</dcterms:created>
  <dcterms:modified xsi:type="dcterms:W3CDTF">2026-06-20T17:33:18Z</dcterms:modified>
  <dc:title>Bible.com.au: EZEKIEL 46:1-24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