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43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Let it suffice you, O princes of Israel: remove violence and spoil, and execute judgment and justice; take away your exactions from my peopl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have just balances, and a just ephah, and a just 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shall be of one measure, that the bath may contain the tenth part of an homer, and the ephah the tenth part of an homer: the measure thereof shall be after the hom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hekel shall be twenty gerahs: twenty shekels, five and twenty shekels, fifteen shekels, shall be your man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oblation that ye shall offer; the sixth part of an ephah from an homer of wheat, and ye shall give the sixth part of an ephah from an homer of bar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et portion of oil, of the bath of oil, shall be the tenth part of a bath out of the cor, which is ten baths, even an homer; for ten baths are an ho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lamb of the flock, out of two hundred, from the fat pastures of Israel; for a meal offering, and for a burnt offering, and for peace offerings, to make atonement for them,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shall give unto this oblation for the prince in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e prince’s part to give the burnt offerings, and the meal offerings, and the drink offerings, in the feasts, and in the new moons, and in the sabbaths, in all the appointed feasts of the house of Israel: he shall prepare the sin offering, and the meal offering, and the burnt offering, and the peace offerings, to make atonement for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saith the Lord GOD: In the first month, in the first day of the month, thou shalt take a young bullock without blemish; and thou shalt cleanse the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when ye shall divide by lot the land for inheritance, ye shall offer an oblation unto the LORD, an holy portion of the land: the length shall be the length of five and twenty thousand reeds, and the breadth shall be ten thousand: it shall be holy in all the border thereof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of the blood of the sin offering, and put it upon the door posts of the house, and upon the four corners of the settle of the altar, and upon the posts of the gate of the inner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ou shalt do on the seventh day of the month for every one that erreth, and for him that is simple: so shall ye make atonement for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first month, in the fourteenth day of the month, ye shall have the passover, a feast of seven days; unleavened bread shall be ea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at day shall the prince prepare for himself and for all the people of the land a bullock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ven days of the feast he shall prepare a burnt offering to the LORD, seven bullocks and seven rams without blemish daily the seven days; and a he-goat daily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prepare a meal offering, an ephah for a bullock, and an ephah for a ram, and an hin of oil to an eph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in the fifteenth day of the month, in the feast, shall he do the like the seven days; according to the sin offering, according to the burnt offering, and according to the meal offering, and according to th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there shall be for the holy place five hundred in length by five hundred in breadth, square round about; and fifty cubits for the suburbs thereof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f this measure shalt thou measure, a length of five and twenty thousand, and a breadth of ten thousand: and in it shall be the sanctuary, which is most ho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an holy portion of the land; it shall be for the priests, the ministers of the sanctuary, which come near to minister unto the LORD; and it shall be a place for their houses, and an holy place for the sanctu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ive and twenty thousand in length, and ten thousand in breadth, shall be unto the Levites, the ministers of the house, for a possession unto themselves, for twenty chamb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appoint the possession of the city five thousand broad, and five and twenty thousand long, side by side with the oblation of the holy portion: it shall be for the whol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atsoever is for the prince shall be on the one side and on the other side of the holy oblation and of the possession of the city, in front of the holy oblation and in front of the possession of the city, on the west side westward, and on the east side eastward: and in length answerable unto one of the portions, from the west border unto the east bo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land it shall be to him for a possession in Israel: and my princes shall no more oppress my people; but they shall give the land to the house of Israel according to their tribe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2026-06-20T03:44:11Z</dcterms:created>
  <dcterms:modified xsi:type="dcterms:W3CDTF">2026-06-20T03:44:11Z</dcterms:modified>
  <dc:title>Bible.com.au: EZEKIEL 45:1-25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