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et them put away their whoredom, and the carcases of their kings, far from me, and I will dwell in the midst of them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on of man, shew the house to the house of Israel, that they may be ashamed of their iniquities: and let them measure the patte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y be ashamed of all that they have done, make known unto them the form of the house, and the fashion thereof, and the goings out thereof, and the comings in thereof, and all the forms thereof, and all the ordinances thereof, and all the forms thereof, and all the laws thereof, and write it in their sight: that they may keep the whole form thereof, and all the ordinances thereof, and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law of the house: upon the top of the mountain the whole limit thereof round about shall be most holy. Behold, this is the law of the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 measures of the altar by cubits: (the cubit is a cubit and an handbreadth:) the bottom shall be a cubit, and the breadth a cubit, and the border thereof by the edge thereof round about a span: and this shall be the bas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rom the bottom upon the ground to the lower settle shall be two cubits, and the breadth one cubit; and from the lesser settle to the greater settle shall be four cubits, and the breadth a cub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upper altar shall be four cubits; and from the altar hearth and upward there shall be four hor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altar hearth shall be twelve cubits long by twelve broad, square in the four sides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ttle shall be fourteen cubits long by fourteen broad in the four sides thereof; and the border about it shall be half a cubit; and the bottom thereof shall be a cubit about; and the steps thereof shall look toward the e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me, Son of man, thus saith the Lord GOD: These are the ordinances of the altar in the day when they shall make it, to offer burnt offerings thereon, and to sprinkle blood ther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to the gate, even the gate that looketh toward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give to the priests the Levites that be of the seed of Zadok, which are near unto me, to minister unto me, saith the Lord GOD, a young bullock for a sin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take of the blood thereof, and put it on the four horns of it, and on the four corners of the settle, and upon the border round about: thus shalt thou cleanse it and make atonement for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also take the bullock of the sin offering, and he shall burn it in the appointed place of the house, without the sanctua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 the second day thou shalt offer a he-goat without blemish for a sin offering; and they shall cleanse the altar, as they did cleanse it with the bull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ou hast made an end of cleansing it, thou shalt offer a young bullock without blemish, and a ram out of the flock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bring them near before the LORD, and the priests shall cast salt upon them, and they shall offer them up for a burnt offering un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shalt thou prepare every day a goat for a sin offering: they shall also prepare a young bullock, and a ram out of the flock, without blem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ven days shall they make atonement for the altar and purify it; so shall they consecrat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have accomplished the days, it shall be that upon the eighth day, and forward, the priests shall make your burnt offerings upon the altar, and your peace offerings; and I will accept you, saith the Lord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 glory of the God of Israel came from the way of the east: and his voice was like the sound of many waters: and the earth shined with his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as according to the appearance of the vision which I saw, even according to the vision that I saw when I came to destroy the city; and the visions were like the vision that I saw by the river Chebar: and I fell upon my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lory of the LORD came into the house by the way of the gate whose prospect is toward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pirit took me up, and brought me into the inner court; and behold, the glory of the LORD fill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one speaking unto me out of the house; and a man stood by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me, Son of man, this is the place of my throne, and the place of the soles of my feet, where I will dwell in the midst of the children of Israel for ever: and the house of Israel shall no more defile my holy name, neither they, nor their kings, by their whoredom, and by the carcases of their kings in their high pl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ir setting of their threshold by my threshold, and their door post beside my door post, and there was but the wall between me and them; and they have defiled my holy name by their abominations which they have committed: wherefore I have consumed them in mine anger.]]></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2026-06-19T22:42:01Z</dcterms:created>
  <dcterms:modified xsi:type="dcterms:W3CDTF">2026-06-19T22:42:01Z</dcterms:modified>
  <dc:title>Bible.com.au: EZEKIEL 43:1-27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