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6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under these chambers was the entry on the east side, as one goeth into them from the outer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ckness of the wall of the court toward the east, before the separate place, and before the building, there were chamb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ay before them was like the appearance of the way of the chambers which were toward the north; according to their length so was their breadth: and all their goings out were both according to their fashions, and according to their do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cording to the doors of the chambers that were toward the south was a door in the head of the way, even the way directly before the wall toward the east, as one entereth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e unto me, The north chambers and the south chambers, which are before the separate place, they be the holy chambers, where the priests that are near unto the LORD shall eat the most holy things: there shall they lay the most holy things, and the meal offering, and the sin offering, and the guilt offering; for the place is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enter in, then shall they not go out of the holy place into the outer court, but there they shall lay their garments wherein they minister; for they are holy: and they shall put on other garments, and shall approach to that which pertaineth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he had made an end of measuring the inner house, he brought me forth by the way of the gate whose prospect is toward the east, and measured i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on the east side with the measuring reed, five hundred reeds, with the measuring reed round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on the north side, five hundred reeds, with the measuring reed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on the south side, five hundred reeds, with the measuring r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forth into the outer court, the way toward the north: and he brought me into the chamber that was over against the separate place, and which was over against the building towar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urned about to the west side, and measured five hundred reeds with the measuring r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it on the four sides: it had a wall round about, the length five hundred, and the breadth five hundred, to make a separation between that which was holy and that which was com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length of an hundred cubits was the north door, and the breadth was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gainst the twenty cubits which belonged to the inner court, and over against the pavement which belonged to the outer court, was gallery against gallery in the third st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e chambers was a walk of ten cubits breadth inward, a way of one cubit; and their doors were towar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chambers were shorter: for the galleries took away from these, more than from the lower and the middlemost, in th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in three stories, and they had not pillars as the pillars of the courts: therefore the uppermost was straitened more than the lowest and the middlemost from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all that was without by the side of the chambers, toward the outer court before the chambers, the length thereof was fifty cub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length of the chambers that were in the outer court was fifty cubits: and, lo, before the temple were an hundred cubit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2026-06-27T03:14:43Z</dcterms:created>
  <dcterms:modified xsi:type="dcterms:W3CDTF">2026-06-27T03:14:43Z</dcterms:modified>
  <dc:title>Bible.com.au: EZEKIEL 42:1-20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