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easured he the porch of the gate, eight cubits; and the posts thereof, two cubits; and the porch of the gate was toward the hou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dges of the gate eastward were three on this side, and three on that side; they three were of one measure: and the posts had one measure on this side and on that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easured the breadth of the opening of the gate, ten cubits; and the length of the gate thirteen cubi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 border before the lodges one cubit on this side, and a border, one cubit on that side; and the lodges six cubits on this side, and six cubit on that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measured the gate from the roof of the one lodge to the roof of the other, a breadth of five and twenty cubits; door against do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also posts, threescore cubits; and the court reached unto the post, the gate being round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rom the forefront of the gate at the entrance unto the forefront of the inner porch of the gate were fifty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ere closed windows to the lodges, and to their posts within the gate round about, and likewise to the arches: and windows were round about inward: and upon each post were palm tre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rought he me into the outer court, and, lo, there were chambers and a pavement, made for the court round about: thirty chambers were upon the pav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avement was by the side of the gates, answerable unto the length of the gates, even the lower pave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ve and twentieth year of our captivity, in the beginning of the year, in the tenth day of the month, in the fourteenth year after that the city was smitten, in the selfsame day, the hand of the LORD was upon me, and he brought me thi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measured the breadth from the forefront of the lower gate unto the forefront of the inner court without, an hundred cubits, both on the east and on the no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gate of the outer court whose prospect is toward the north, he measured the length thereof and the breadth thereo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dges thereof were three on this side and three on that side; and the posts thereof and the arches thereof were after the measure of the first gate: the length thereof was fifty cubits, and the breadth five and twenty cubi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windows thereof, and the arches thereof, and the palm trees thereof, were after the measure of the gate whose prospect is toward the east; and they went up unto it by seven steps; and the arches thereof were befor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re was a gate to the inner court over against the other gate, both on the north and on the east; and he measured from gate to gate an hundred cubi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led me toward the south, and behold a gate toward the south: and he measured the posts thereof and the arches thereof according to these meas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ere windows in it and in the arches thereof round about, like those windows: the length was fifty cubits, and the breadth five and twenty cubi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re were seven steps to go up to it, and the arches thereof were before them: and it had palm trees, one on this side, and another on that side, upon the posts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was a gate to the inner court toward the south: and he measured from gate to gate toward the south an hundred cubi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he brought me to the inner court by the south gate: and he measured the south gate according to these meas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visions of God brought he me into the land of Israel, and set me down upon a very high mountain, whereon was as it were the frame of a city on the s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odges thereof, and the posts thereof, and the arches thereof; according to these measures: and there were windows in it and in the arches thereof round about: it was fifty cubits long, and five and twenty cubits bro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ere arches round about, five and twenty cubits long, and five cubits bro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arches thereof were toward the outer court; and palm trees were upon the posts thereof: and the going up to it had eight step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brought me into the inner court toward the east: and he measured the gate according to these measu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dges thereof, and the posts thereof, and the arches thereof, according to these measures: and there were windows therein and in the arches thereof round about: it was fifty cubits long, and five and twenty cubits bro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arches thereof were toward the outer court; and palm trees were upon the posts thereof, on this side, and on that side: and the going up to it had eight step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brought me to the north gate: and he measured it according to these measur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dges thereof, the posts thereof, and the arches thereof; and there were windows therein round about: the length was fifty cubits, and the breadth five and twenty cubi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osts thereof were toward the outer court; and palm trees were upon the posts thereof, on this side, and on that side: and the going up to it had eight step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a chamber with the door thereof was by the posts at the gates; there they washed the burnt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brought me thither, and behold, there was a man, whose appearance was like the appearance of brass, with a line of flax in his hand, and a measuring reed; and he stood in the ga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n the porch of the gate were two tables on this side, and two tables on that side, to slay thereon the burnt offering and the sin offering and the guilt offe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on the one side without, as one goeth up to the entry of the gate toward the north, were two tables; and on the other side, which belonged to the porch of the gate, were two tab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ur tables were on this side, and four tables on that side, by the side of the gate; eight tables, whereupon they slew the sacrif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re were four tables for the burnt offering, of hewn stone, a cubit and an half long, and a cubit and an half broad, and one cubit high: whereupon they laid the instruments wherewith they slew the burnt offering and the sacrific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hooks, an handbreadth long, were fastened within round about: and upon the tables was the flesh of the obla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ithout the inner gate were chambers for the singers in the inner court, which was at the side of the north gate; and their prospect was toward the south: one at the side of the east gate having the prospect toward the nor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aid unto me, This chamber, whose prospect is toward the south, is for the priests, the keepers of the charge of the hou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chamber whose prospect is toward the north is for the priests, the keepers of the charge of the altar: these are the sons of Zadok, which from among the sons of Levi come near to the LORD to minister unto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measured the court, an hundred cubits long, and an hundred cubits broad, foursquare; and the altar was before the hou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 brought me to the porch of the house, and measured each post of the porch, five cubits on this side, and five cubits on that side: and the breadth of the gate was three cubits on this side, and three cubits on that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an said unto me, Son of man, behold with thine eyes, and hear with thine ears, and set thine heart upon all that I shall shew thee; for to the intent that I might shew them unto thee art thou brought hither: declare all that thou seest to the house of Israe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ength of the porch was twenty cubits, and the breadth eleven cubits; even by the steps whereby they went up to it: and there were pillars by the posts, one on this side, and another on that sid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a wall on the outside of the house round about, and in the man’s hand a measuring reed of six cubits long, of a cubit and an handbreadth each: so he measured the thickness of the building, one reed; and the height, one re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ame he unto the gate which looketh toward the east, and went up the steps thereof; and he measured the threshold of the gate, one reed broad: and the other threshold, one reed bro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very lodge was one reed long, and one reed broad; and the space between the lodges was five cubits; and the threshold of the gate by the porch of the gate toward the house was one re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easured also the porch of the gate toward the house, one ree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2026-05-30T08:19:43Z</dcterms:created>
  <dcterms:modified xsi:type="dcterms:W3CDTF">2026-05-30T08:19:43Z</dcterms:modified>
  <dc:title>Bible.com.au: EZEKIEL 40:1-49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