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1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ou also unto thee wheat, and barley, and beans, and lentils, and millet, and spelt, and put them in one vessel, and make thee bread thereof; according to the number of the days that thou shalt lie upon thy side, even three hundred and ninety days, shalt thou eat thereo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meat which thou shalt eat shall be by weight, twenty shekels a day: from time to time shalt thou ea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drink water by measure, the sixth part of an hin: from time to time shalt thou drin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eat it as barley cakes, and thou shalt bake it in their sight with dung that cometh out of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Even thus shall the children of Israel eat their bread unclean, among the nations whither I will drive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Ah Lord GOD! behold, my soul hath not been polluted: for from my youth up even till now have I not eaten of that which dieth of itself, or is torn of beasts; neither came there abominable flesh into my mou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unto me, See, I have given thee cow’s dung for man’s dung, and thou shalt prepare thy bread ther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behold, I will break the staff of bread in Jerusalem: and they shall eat bread by weight, and with carefulness; and they shall drink water by measure, and with astonishmen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want bread and water, and be astonied one with another, and pine away in their iniqu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lso, son of man, take thee a tile, and lay it before thee, and pourtray upon it a city, even Jerusalem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y siege against it, and build forts against it, and cast up a mount against it; set camps also against it, and plant battering rams against it round abou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thou unto thee an iron pan, and set it for a wall of iron between thee and the city: and set thy face toward it, and it shall be besieged, and thou shalt lay siege against it. This shall be a sign to the house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lie thou upon thy left side, and lay the iniquity of the house of Israel upon it: according to the number of the days that thou shalt lie upon it, thou shalt bear their iniqu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appointed the years of their iniquity to be unto thee a number of days, even three hundred and ninety days: so shalt thou bear the iniquity of the house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, when thou hast accomplished these, thou shalt lie on thy right side, and shalt bear the iniquity of the house of Judah: forty days, each day for a year, have I appointed it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et thy face toward the siege of Jerusalem, with thine arm uncovered; and thou shalt prophesy agains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I lay bands upon thee, and thou shalt not turn thee from one side to another, till thou hast accomplished the days of thy sie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2026-06-09T21:50:53Z</dcterms:created>
  <dcterms:modified xsi:type="dcterms:W3CDTF">2026-06-09T21:50:53Z</dcterms:modified>
  <dc:title>Bible.com.au: EZEKIEL 4:1-17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