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8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dwell in the cities of Israel shall go forth, and shall make fires of the weapons and burn them, both the shields and the bucklers, the bows and the arrows, and the handstaves, and the spears, and they shall make fires of them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shall take no wood out of the field, neither cut down any out of the forests; for they shall make fires of the weapons: and they shall spoil those that spoiled them, and rob those that robbed them,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come to pass in that day, that I will give unto Gog a place for burial in Israel, the valley of them that pass through on the east of the sea: and it shall stop them that pass through: and there shall they bury Gog and all his multitude: and they shall call it The valley of Hamon-go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even months shall the house of Israel be burying of them, that they may cleanse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a, all the people of the land shall bury them; and it shall be to them a renown, in the day that I shall be glorified, saith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sever out men of continual employment, that shall pass through the land to bury them that pass through, that remain upon the face of the land, to cleanse it: after the end of seven months shall they sear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pass through the land shall pass through; and when any seeth a man’s bone, then shall he set up a sign by it, till the buriers have buried it in the valley of Hamon-go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amonah shall also be the name of a city. Thus shall they cleanse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on of man, thus saith the Lord GOD: Speak unto the birds of every sort, and to every beast of the field, Assemble yourselves, and come; gather yourselves on every side to my sacrifice that I do sacrifice for you, even a great sacrifice upon the mountains of Israel, that ye may eat flesh and drink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 shall eat the flesh of the mighty, and drink the blood of the princes of the earth, of rams, of lambs, and of goats, of bullocks, all of them fatlings of Ba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on of man, prophesy against Gog, and say, Thus saith the Lord GOD: Behold, I am against thee, O Gog, prince of Rosh, Meshech, and Tu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eat fat till ye be full, and drink blood till ye be drunken, of my sacrifice which I have sacrificed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ye shall be filled at my table with horses and chariots, with mighty men, and with all men of war, saith the Lord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set my glory among the nations, and all the nations shall see my judgment that I have executed, and my hand that I have laid up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house of Israel shall know that I am the LORD their God, from that day and forw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nations shall know that the house of Israel went into captivity for their iniquity; because they trespassed against me, and I hid my face from them: so I gave them into the hand of their adversaries, and they fell all of them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cording to their uncleanness and according to their transgressions did I unto them; and I hid my face from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us saith the Lord GOD: Now will I bring again the captivity of Jacob, and have mercy upon the whole house of Israel; and I will be jealous for my holy n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bear their shame, and all their trespasses whereby they have trespassed against me, when they shall dwell securely in their land, and none shall make them afr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have brought them again from the peoples, and gathered them out of their enemies’ lands, and am sanctified in them in the sight of many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hall know that I am the LORD their God, in that I caused them to go into captivity among the nations, and have gathered them unto their own land; and I will leave none of them any mor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turn thee about, and will lead thee on, and will cause thee to come up from the uttermost parts of the north; and I will bring thee upon the mountain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ither will I hide my face any more from them: for I have poured out my spirit upon the house of Israel, saith the Lord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smite thy bow out of thy left hand, and will cause thine arrows to fall out of thy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fall upon the mountains of Israel, thou, and all thy hordes, and the peoples that are with thee: I will give thee unto the ravenous birds of every sort, and to the beasts of the field to be devou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fall upon the open field; for I have spoken it, saith the Lor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send a fire on Magog, and on them that dwell securely in the isles: and they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y holy name will I make known in the midst of my people Israel; neither will I suffer my holy name to be profaned any more: and the nations shall know that I am the LORD, the Holy One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t cometh, and it shall be done, saith the Lord GOD; this is the day whereof I have spoken.]]></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2026-06-13T15:18:30Z</dcterms:created>
  <dcterms:modified xsi:type="dcterms:W3CDTF">2026-06-13T15:18:30Z</dcterms:modified>
  <dc:title>Bible.com.au: EZEKIEL 39:1-29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