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3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he unto me, Prophesy unto the wind, prophesy, son of man, and say to the wind, Thus saith the Lord GOD: Come from the four winds, O breath, and breathe upon these slain, that they may l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prophesied as he commanded me; and the breath came into them, and they lived, and stood up upon their feet, an exceeding great ar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unto me, Son of man, these bones are the whole house of Israel: behold, they say, Our bones are dried up, and our hope is lost; we are clean cut of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prophesy, and say unto them, Thus saith the Lord GOD: Behold, I will open your graves, and cause you to come up out of your graves, O my people; and I will bring you into the land of Israe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know that I am the LORD, when I have opened your graves, and caused you to come up out of your graves, O my peop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ut my spirit in you, and ye shall live, and I will place you in your own land: and ye shall know that I the LORD have spoken it, and performed it, saith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again unto me, saying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, son of man, take thee one stick, and write upon it, For Judah, and for the children of Israel his companions: then take another stick, and write upon it, For Joseph, the stick of Ephraim, and for all the house of Israel his companion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in them for thee one to another into one stick, that they may become one in thine h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hildren of thy people shall speak unto thee, saying, Wilt thou not shew us what thou meanest by thes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of the LORD was upon me, and he carried me out in the spirit of the LORD, and set me down in the midst of the valley; and it was full of bone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them, Thus saith the Lord GOD: Behold, I will take the stick of Joseph, which is in the hand of Ephraim, and the tribes of Israel his companions; and I will put them with it, even with the stick of Judah, and make them one stick, and they shall be one in mine han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icks whereon thou writest shall be in thine hand before their ey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unto them, Thus saith the Lord GOD: Behold, I will take the children of Israel from among the nations, whither they be gone, and will gather them on every side, and bring them into their own land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them one nation in the land, upon the mountains of Israel; and one king shall be king to them all: and they shall be no more two nations, neither shall they be divided into two kingdoms any more at all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shall they defile themselves any more with their idols, nor with their detestable things, nor with any of their transgressions: but I will save them out of all their dwelling places, wherein they have sinned, and will cleanse them: so shall they be my people, and I will be their G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servant David shall be king over them; and they all shall have one shepherd: they shall also walk in my judgments, and observe my statutes, and do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dwell in the land that I have given unto Jacob my servant, wherein your fathers dwelt; and they shall dwell therein, they, and their children, and their children’s children, for ever: and David my servant shall be their prince for 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 I will make a covenant of peace with them: it shall be an everlasting covenant with them: and I will place them, and multiply them, and will set my sanctuary in the midst of them for evermor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abernacle also shall be with them; and I will be their God, and they shall be my peopl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tions shall know that I am the LORD that sanctify Israel, when my sanctuary shall be in the midst of them for evermor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aused me to pass by them round about: and behold, there were very many in the open valley; and lo, they were very dr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can these bones live? And I answered, O Lord GOD, thou knowe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 he said unto me, Prophesy over these bones, and say unto them, O ye dry bones, hear the word of the L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 unto these bones: Behold, I will cause breath to enter into you, and ye shall li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lay sinews upon you, and will bring up flesh upon you, and cover you with skin, and put breath in you, and ye shall live; and ye shall know that I am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prophesied as I was commanded: and as I prophesied, there was a noise, and behold an earthquake, and the bones came together, bone to his bo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held, and lo, there were sinews upon them, and flesh came up, and skin covered them above: but there was no breath in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2026-06-15T07:58:03Z</dcterms:created>
  <dcterms:modified xsi:type="dcterms:W3CDTF">2026-06-15T07:58:03Z</dcterms:modified>
  <dc:title>Bible.com.au: EZEKIEL 37:1-28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