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11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behold, I am for you, and I will turn unto you, and ye shall be tilled and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multiply men upon you, all the house of Israel, even all of it: and the cities shall be inhabited, and the waste places shall be buil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multiply upon you man and beast; and they shall increase, and be fruitful: and I will cause you to be inhabited after your former estate, and will do better unto you than at your beginnings: and ye shall know that I am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I will cause men to walk upon you, even my people Israel; and they shall possess thee, and thou shalt be their inheritance, and thou shalt no more henceforth bereave them of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Because they say unto you, Thou land art a devourer of men, and hast been a bereaver of thy n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ou shalt devour men no more, neither bereave thy nation any mor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will I let thee hear any more the shame of the heathen, neither shalt thou bear the reproach of the peoples any more, neither shalt thou cause thy nation to stumble any more,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when the house of Israel dwelt in their own land, they defiled it by their way and by their doings: their way before me was as the uncleanness of a woman in her sepa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I poured out my fury upon them for the blood which they had poured out upon the land, and because they had defiled it with their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on of man, prophesy unto the mountains of Israel, and say, Ye mountains of Israel, hear the word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cattered them among the nations, and they were dispersed through the countries: according to their way and according to their doings I judg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came unto the nations, whither they went, they profaned my holy name; in that men said of them, These are the people of the LORD, and are gone forth out of his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had pity for mine holy name, which the house of Israel had profaned among the nations, whither they w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say unto the house of Israel, Thus saith the Lord GOD: I do not this for your sake, O house of Israel, but for mine holy name, which ye have profaned among the nations, whither ye w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anctify my great name, which hath been profaned among the nations, which ye have profaned in the midst of them; and the nations shall know that I am the LORD, saith the Lord GOD, when I shall be sanctified in you before their ey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take you from among the nations, and gather you out of all the countries, and will bring you into your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sprinkle clean water upon you, and ye shall be clean: from all your filthiness, and from all your idols, will I cleans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new heart also will I give you, and a new spirit will I put within you: and I will take away the stony heart out of your flesh, and I will give you an heart of fle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will put my spirit within you, and cause you to walk in my statutes, and ye shall keep my judgments, and d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e shall dwell in the land that I gave to your fathers; and ye shall be my people, and I will be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GOD: Because the enemy hath said against you, Aha! and, The ancient high places are ours in posses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will save you from all your uncleannesses: and I will call for the corn, and will multiply it, and lay no famine upo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multiply the fruit of the tree, and the increase of the field, that ye shall receive no more the reproach of famine among the na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hall ye remember your evil ways, and your doings that were not good; and ye shall loathe yourselves in your own sight for your iniquities and for your abomin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t for your sake do I this, saith the Lord GOD, be it known unto you: be ashamed and confounded for your ways, O hous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us saith the Lord GOD: In the day that I cleanse you from all your iniquities, I will cause the cities to be inhabited, and the waste places shall be buil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and that was desolate shall be tilled, whereas it was a desolation in the sight of all that passed b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shall say, This land that was desolate is become like the garden of Eden; and the waste and desolate and ruined cities are fenced and inhabi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nations that are left round about you shall know that I the LORD have builded the ruined places, and planted that which was desolate: I the LORD have spoken it, and I will do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aith the Lord GOD: For this moreover will I be inquired of by the house of Israel; to do it for them; I will increase them with men like a flo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the flock for sacrifice, as the flock of Jerusalem in her appointed feasts; so shall the waste cities be filled with flocks of men: and they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prophesy, and say, Thus saith the Lord GOD: Because, even because they have made you desolate, and swallowed you up on every side, that ye might be a possession unto the residue of the nations, and ye are taken up in the lips of talkers, and the evil report of the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ye mountains of Israel, hear the word of the Lord GOD; Thus saith the Lord GOD to the mountains and to the hills, to the watercourses and to the valleys, to the desolate wastes and to the cities that are forsaken, which are become a prey and derision to the residue of the nations that are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us saith the Lord GOD: Surely in the fire of my jealousy have I spoken against the residue of the nations, and against all Edom, which have appointed my land unto themselves for a possession with the joy of all their heart, with despite of soul, to cast it out for a pr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prophesy concerning the land of Israel, and say unto the mountains and to the hills, to the watercourses and to the valleys, Thus saith the Lord GOD: Behold, I have spoken in my jealousy and in my fury, because ye have borne the shame of the heath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I have lifted up mine hand, saying, Surely the heathen that are round about you, they shall bear their sh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O mountains of Israel, ye shall shoot forth your branches, and yield your fruit to my people Israel; for they are at hand to com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2026-06-29T01:03:12Z</dcterms:created>
  <dcterms:modified xsi:type="dcterms:W3CDTF">2026-06-29T01:03:12Z</dcterms:modified>
  <dc:title>Bible.com.au: EZEKIEL 36:1-38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