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e perpetual desolations, and thy cities shall not be inhabited: and ye sha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said, These two nations and these two countries shall be mine, and we will possess it; whereas the LORD wa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saith the Lord GOD, I will do according to thine anger, and according to thine envy which thou hast shewed out of thy hatred against them; and I will make myself known among them, when I shall judg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know that I the LORD have heard all thy blasphemies which thou hast spoken against the mountains of Israel, saying, They are laid desolate, they are given us to de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have magnified yourselves against me with your mouth, and have multiplied your words against me: I have hear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GOD: When the whole earth rejoiceth, I will make thee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ou didst rejoice over the inheritance of the house of Israel, because it was desolate, so will I do unto thee: thou shalt be desolate, O mount Seir, and all Edom, even all of it: and they sha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mount Seir, and prophes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it, Thus saith the Lord GOD: Behold, I am against thee, O mount Seir, and I will stretch out mine hand against thee, and I will make thee a desolation and an asto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lay thy cities waste, and thou shalt be desolate; and thou shalt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ou hast had a perpetual enmity, and hast given over the children of Israel to the power of the sword in the time of their calamity, in the time of the iniquity of the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saith the Lord GOD, I will prepare thee unto blood, and blood shall pursue thee: sith thou hast not hated blood, therefore blood shall pursu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ill I make mount Seir an astonishment and a desolation; and I will cut off from it him that passeth through and him that retur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fill his mountains with his slain: in thy hills and in thy valleys and in all thy watercourses shall they fall that are slain with the swor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2026-06-04T07:55:10Z</dcterms:created>
  <dcterms:modified xsi:type="dcterms:W3CDTF">2026-06-04T07:55:10Z</dcterms:modified>
  <dc:title>Bible.com.au: EZEKIEL 35:1-15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