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72556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3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refore, ye shepherds, hear the word of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us saith the Lord GOD: Behold, I am against the shepherds; and I will require my sheep at their hand, and cause them to cease from feeding the sheep; neither shall the shepherds feed themselves any more; and I will deliver my sheep from their mouth, that they may not be meat for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thus saith the Lord GOD: Behold, I myself, even I, will search for my sheep, and will seek them ou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s a shepherd seeketh out his flock in the day that he is among his sheep that are scattered abroad, so will I seek out my sheep; and I will deliver them out of all places whither they have been scattered in the cloudy and dark d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 will bring them out from the peoples, and gather them from the countries, and will bring them into their own land; and I will feed them upon the mountains of Israel, by the watercourses, and in all the inhabited places of the countr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feed them with good pasture, and upon the mountains of the height of Israel shall their fold be: there shall they lie down in a good fold, and on fat pasture shall they feed upon the mountains of Isra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myself will feed my sheep, and I will cause them to lie down, saith the Lord G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will seek that which was lost, and will bring again that which was driven away, and will bind up that which was broken, and will strengthen that which was sick: and the fat and the strong I will destroy; I will feed them in judgmen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as for you, O my flock, thus saith the Lord GOD: Behold, I judge between cattle and cattle, as well the rams as the he-goat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eemeth it a small thing unto you to have fed upon the good pasture, but ye must tread down with your feet the residue of your pasture? and to have drunk of the clear waters, but ye must foul the residue with your fee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word of the LORD came unto me,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as for my sheep, they eat that which ye have trodden with your feet, and they drink that which ye have fouled with your fee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refore thus saith the Lord GOD unto them: Behold, I, even I, judge between the fat cattle and the lean catt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ecause ye thrust with side and with shoulder, and push all the diseased with your horns, till ye have scattered them abroa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refore will I save my flock, and they shall no more be a prey; and I will judge between cattle and cattl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 will set up one shepherd over them, and he shall feed them, even my servant David; he shall feed them, and he shall be their shephe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I the LORD will be their God, and my servant David prince among them; I the LORD have spoken i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I will make with them a covenant of peace, and will cause evil beasts to cease out of the land: and they shall dwell securely in the wilderness, and sleep in the wood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I will make them and the places round about my hill a blessing; and I will cause the shower to come down in its season; there shall be showers of bless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tree of the field shall yield its fruit, and the earth shall yield her increase, and they shall be secure in their land; and they shall know that I am the LORD, when I have broken the bars of their yoke, and have delivered them out of the hand of those that served themselves of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y shall no more be a prey to the heathen, neither shall the beast of the earth devour them; but they shall dwell securely, and none shall make them afrai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prophesy against the shepherds of Israel, prophesy, and say unto them, even to the shepherds, Thus saith the Lord GOD: Woe unto the shepherds of Israel that do feed themselves! should not the shepherds feed the sheep?]]></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I will raise up unto them a plantation for renown, and they shall be no more consumed with famine in the land, neither bear the shame of the heathen any mor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y shall know that I the LORD their God am with them, and that they, the house of Israel, are my people, saith the Lord GO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ye my sheep, the sheep of my pasture, are men, and I am your God, saith the Lord GO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e eat the fat, and ye clothe you with the wool, ye kill the fatlings; but ye feed not the sheep.]]></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diseased have ye not strengthened, neither have ye healed that which was sick, neither have ye bound up that which was broken, neither have ye brought again that which was driven away, neither have ye sought that which was lost; but with force and with rigour have ye ruled over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y were scattered, because there was no shepherd: and they became meat to all the beasts of the field, and were scatter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y sheep wandered through all the mountains, and upon every high hill: yea, my sheep were scattered upon all the face of the earth; and there was none that did search or seek after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fore, ye shepherds, hear the word of the LO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s I live, saith the Lord GOD, surely forasmuch as my sheep became a prey, and my sheep became meat to all the beasts of the field, because there was no shepherd, neither did my shepherds search for my sheep, but the shepherds fed themselves, and fed not my sheep;]]></a:t>
            </a:r>
          </a:p>
        </p:txBody>
      </p:sp>
    </p:spTree>
  </p:cSld>
  <p:clrMapOvr>
    <a:masterClrMapping/>
  </p:clrMapOvr>
</p:sld>
</file>

<file path=ppt/theme/theme1.xml><?xml version="1.0" encoding="utf-8"?>
<a:theme xmlns:a="http://schemas.openxmlformats.org/drawingml/2006/main" name="Theme91">
  <a:themeElements>
    <a:clrScheme name="Theme9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2026-06-29T05:01:35Z</dcterms:created>
  <dcterms:modified xsi:type="dcterms:W3CDTF">2026-06-29T05:01:35Z</dcterms:modified>
  <dc:title>Bible.com.au: EZEKIEL 34:1-31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