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6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2: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twelfth year, in the twelfth month, in the first day of the month, that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take up a lamentation for Pharaoh king of Egypt, and say unto him, Thou wast likened unto a young lion of the nations: yet art thou as a dragon in the seas; and thou brakest forth with thy rivers, and troubledst the waters with thy feet, and fouledst their riv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us saith the Lord GOD: I will spread out my net over thee with a company of many peoples; and they shall bring thee up in my ne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will leave thee upon the land, I will cast thee forth upon the open field, and will cause all the fowls of the heaven to settle upon thee, and I will satisfy the beasts of the whole earth with th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will lay thy flesh upon the mountains, and fill the valleys with thy he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also water with thy blood the land wherein thou swimmest, even to the mountains; and the watercourses shall be full of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I shall extinguish thee, I will cover the heaven, and make the stars thereof dark; I will cover the sun with a cloud, and the moon shall not give her ligh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the bright lights of heaven will I make dark over thee, and set darkness upon thy land, saith the Lord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also vex the hearts of many peoples, when I shall bring thy destruction among the nations, into the countries which thou hast not kno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a, I will make many peoples amazed at thee, and their kings shall be horribly afraid for thee, when I shall brandish my sword before them; and they shall tremble at every moment, every man for his own life, in the day of thy fa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us saith the Lord GOD: The sword of the king of Babylon shall come upon th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y the swords of the mighty will I cause thy multitude to fall; the terrible of the nations are they all: and they shall spoil the pride of Egypt, and all the multitude thereof shall be destroy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destroy also all the beasts thereof from beside many waters; neither shall the foot of man trouble them any more, nor the hoofs of beasts trouble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will I make their waters clear, and cause their rivers to run like oil, saith the Lord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I shall make the land of Egypt desolate and waste, a land destitute of that whereof it was full, when I shall smite all them that dwell therein, then shall they know that I am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the lamentation wherewith they shall lament; the daughters of the nations shall lament therewith: for Egypt, and for all her multitude, shall they lament therewith, saith the Lord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t came to pass also in the twelfth year, in the fifteenth day of the month, that the word of the LORD came unto me,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n of man, wail for the multitude of Egypt, and cast them down, even her, and the daughters of the famous nations, unto the nether parts of the earth, with them that go down into the p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om dost thou pass in beauty? go down, and be thou laid with the uncircumcis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shall fall in the midst of them that are slain by the sword: she is delivered to the sword: draw her away and all her multitud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trong among the mighty shall speak to him out of the midst of hell with them that help him: they are gone down, they lie still, even the uncircumcised, slain by the sw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shur is there and all her company; his graves are round about him: all of them slain, fallen by the sw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ose graves are set in the uttermost parts of the pit, and her company is round about her grave: all of them slain, fallen by the sword, which caused terror in the land of the liv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 is Elam and all her multitude round about her grave: all of them slain, fallen by the sword, which are gone down uncircumcised into the nether parts of the earth, which caused their terror in the land of the living, and have borne their shame with them that go down to the p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have set her a bed in the midst of the slain with all her multitude; her graves are round about her: all of them uncircumcised, slain by the sword; for their terror was caused in the land of the living, and they have borne their shame with them that go down to the pit: he is put in the midst of them that be sla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 is Meshech, Tubal, and all her multitude; her graves are round about her: all of them uncircumcised, slain by the sword; for they caused their terror in the land of the liv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shall not lie with the mighty that are fallen of the uncircumcised, which are gone down to hell with their weapons of war, and have laid their swords under their heads, and their iniquities are upon their bones; for they were the terror of the mighty in the land of the liv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thou shalt be broken in the midst of the uncircumcised, and shalt lie with them that are slain by the sw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re is Edom, her kings and all her princes, which in their might are laid with them that are slain by the sword: they shall lie with the uncircumcised, and with them that go down to the pi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 be the princes of the north, all of them, and all the Zidonians, which are gone down with the slain; in the terror which they caused by their might they are ashamed; and they lie uncircumcised with them that are slain by the sword, and bear their shame with them that go down to the p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haraoh shall see them, and shall be comforted over all his multitude: even Pharaoh and all his army, slain by the sword, saith the Lord G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I have put his terror in the land of the living: and he shall be laid in the midst of the uncircumcised, with them that are slain by the sword, even Pharaoh and all his multitude, saith the Lord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2026-11-02T02:25:59Z</dcterms:created>
  <dcterms:modified xsi:type="dcterms:W3CDTF">2026-11-02T02:25:59Z</dcterms:modified>
  <dc:title>Bible.com.au: EZEKIEL 32:1-32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