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4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also vex the hearts of many peoples, when I shall bring thy destruction among the nations, into the countries which thou hast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I will make many peoples amazed at thee, and their kings shall be horribly afraid for thee, when I shall brandish my sword before them; and they shall tremble at every moment, every man for his own life, in the day of thy f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The sword of the king of Babylon shall come upon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the swords of the mighty will I cause thy multitude to fall; the terrible of the nations are they all: and they shall spoil the pride of Egypt, and all the multitude thereof shall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also all the beasts thereof from beside many waters; neither shall the foot of man trouble them any more, nor the hoofs of beasts troubl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ill I make their waters clear, and cause their rivers to run like oil,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shall make the land of Egypt desolate and waste, a land destitute of that whereof it was full, when I shall smite all them that dwell therein, then shall they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lamentation wherewith they shall lament; the daughters of the nations shall lament therewith: for Egypt, and for all her multitude, shall they lament therewith,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ame to pass also in the twelfth year, in the fifteenth day of the month, that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for the multitude of Egypt, and cast them down, even her, and the daughters of the famous nations, unto the nether parts of the earth, with them that go down into the p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twelfth year, in the twelfth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m dost thou pass in beauty? go down, and be thou laid with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fall in the midst of them that are slain by the sword: she is delivered to the sword: draw her away and all her multitu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trong among the mighty shall speak to him out of the midst of hell with them that help him: they are gone down, they lie still, even the uncircumcised, slain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hur is there and all her company; his graves are round about him: all of them slain, fallen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graves are set in the uttermost parts of the pit, and her company is round about her grave: all of them slain, fallen by the sword, which caused terror in the land of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Elam and all her multitude round about her grave: all of them slain, fallen by the sword, which are gone down uncircumcised into the nether parts of the earth, which caused their terror in the land of the living, and have borne their shame with them that go down to the p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have set her a bed in the midst of the slain with all her multitude; her graves are round about her: all of them uncircumcised, slain by the sword; for their terror was caused in the land of the living, and they have borne their shame with them that go down to the pit: he is put in the midst of them that be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Meshech, Tubal, and all her multitude; her graves are round about her: all of them uncircumcised, slain by the sword; for they caused their terror in the land of the liv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not lie with the mighty that are fallen of the uncircumcised, which are gone down to hell with their weapons of war, and have laid their swords under their heads, and their iniquities are upon their bones; for they were the terror of the mighty 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ou shalt be broken in the midst of the uncircumcised, and shalt lie with them that are slain by the s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ake up a lamentation for Pharaoh king of Egypt, and say unto him, Thou wast likened unto a young lion of the nations: yet art thou as a dragon in the seas; and thou brakest forth with thy rivers, and troubledst the waters with thy feet, and fouledst their ri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is Edom, her kings and all her princes, which in their might are laid with them that are slain by the sword: they shall lie with the uncircumcised, and with them that go down to the p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be the princes of the north, all of them, and all the Zidonians, which are gone down with the slain; in the terror which they caused by their might they are ashamed; and they lie uncircumcised with them that are slain by the sword, and bear their shame with them that go down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shall see them, and shall be comforted over all his multitude: even Pharaoh and all his army, slain by the swor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put his terror in the land of the living: and he shall be laid in the midst of the uncircumcised, with them that are slain by the sword, even Pharaoh and all his multitude, saith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I will spread out my net over thee with a company of many peoples; and they shall bring thee up in my n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leave thee upon the land, I will cast thee forth upon the open field, and will cause all the fowls of the heaven to settle upon thee, and I will satisfy the beasts of the whole earth wit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y flesh upon the mountains, and fill the valleys with thy he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lso water with thy blood the land wherein thou swimmest, even to the mountains; and the watercourses shall be full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shall extinguish thee, I will cover the heaven, and make the stars thereof dark; I will cover the sun with a cloud, and the moon shall not give her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bright lights of heaven will I make dark over thee, and set darkness upon thy land, saith the Lord GO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2026-06-28T06:24:54Z</dcterms:created>
  <dcterms:modified xsi:type="dcterms:W3CDTF">2026-06-28T06:24:54Z</dcterms:modified>
  <dc:title>Bible.com.au: EZEKIEL 32:1-32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