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7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messengers go forth from before me in ships to make the careless Ethiopians afraid; and there shall be anguish upon them, as in the day of Egypt; for, lo, it com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: I will also make the multitude of Egypt to cease, by the hand of Nebuchadrezzar king of Babyl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d his people with him, the terrible of the nations, shall be brought in to destroy the land; and they shall draw their swords against Egypt, and fill the land with the sl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 rivers dry, and will sell the land into the hand of evil men; and I will make the land desolate, and all that is therein, by the hand of strangers: I the LORD have spoken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: I will also destroy the idols, and I will cause the images to cease from Noph; and there shall be no more a prince out of the land of Egypt: and I will put a fear in the land of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Pathros desolate, and will set a fire in Zoan, and will execute judgments in N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our my fury upon Sin, the strong hold of Egypt; and I will cut off the multitude of N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a fire in Egypt; Sin shall be in great anguish, and No shall be broken up: and Noph shall have adversaries in the day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of Aven and of Pi-beseth shall fall by the sword: and these cities shall go into captiv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ehaphnehes also the day shall withdraw itself, when I shall break there the yokes of Egypt, and the pride of her power shall cease in her: as for her, a cloud shall cover her, and her daughters shall go into captivi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again unto me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will I execute judgments in Egypt: and they shall know that I am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in the eleventh year, in the first month, in the seventh day of the month, that the word of the LORD came unto me, saying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I have broken the arm of Pharaoh king of Egypt; and, lo, it hath not been bound up to apply healing medicines, to put a roller to bind it, that it be strong to hold the sw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: Behold, I am against Pharaoh king of Egypt, and will break his arms, the strong, and that which was broken; and I will cause the sword to fall out of his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the Egyptians among the nations, and will disperse them through the countr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trengthen the arms of the king of Babylon, and put my sword in his hand: but I will break the arms of Pharaoh, and he shall groan before him with the groanings of a deadly wounded m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hold up the arms of the king of Babylon, and the arms of Pharaoh shall fall down; and they shall know that I am the LORD, when I shall put my sword into the hand of the king of Babylon, and he shall stretch it out upon the land of Egyp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catter the Egyptians among the nations, and disperse them through the countries; and they shall know that I a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prophesy, and say, Thus saith the Lord GOD: Howl ye, Woe worth the da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ay is near, even the day of the LORD is near, a day of clouds; it shall be the time of the heath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word shall come upon Egypt, and anguish shall be in Ethiopia, when the slain shall fall in Egypt; and they shall take away her multitude, and her foundations shall be broken do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thiopia, and Put, and Lud, and all the mingled people, and Cub, and the children of the land that is in league, shall fall with them by the s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: They also that uphold Egypt shall fall, and the pride of her power shall come down: from the tower of Seveneh shall they fall in it by the sword, saith the Lord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desolate in the midst of the countries that are desolate, and her cities shall be in the midst of the cities that are was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know that I am the LORD, when I have set a fire in Egypt, and all her helpers are destroy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2026-05-30T11:43:56Z</dcterms:created>
  <dcterms:modified xsi:type="dcterms:W3CDTF">2026-05-30T11:43:56Z</dcterms:modified>
  <dc:title>Bible.com.au: EZEKIEL 30:1-26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