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3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0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hall messengers go forth from before me in ships to make the careless Ethiopians afraid; and there shall be anguish upon them, as in the day of Egypt; for, lo, it come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I will also make the multitude of Egypt to cease, by the hand of Nebuchadrezzar king of Babylo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and his people with him, the terrible of the nations, shall be brought in to destroy the land; and they shall draw their swords against Egypt, and fill the land with the sla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the rivers dry, and will sell the land into the hand of evil men; and I will make the land desolate, and all that is therein, by the hand of strangers: I the LORD have spoken 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GOD: I will also destroy the idols, and I will cause the images to cease from Noph; and there shall be no more a prince out of the land of Egypt: and I will put a fear in the land of Egyp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make Pathros desolate, and will set a fire in Zoan, and will execute judgments in No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pour my fury upon Sin, the strong hold of Egypt; and I will cut off the multitude of No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et a fire in Egypt; Sin shall be in great anguish, and No shall be broken up: and Noph shall have adversaries in the day ti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young men of Aven and of Pi-beseth shall fall by the sword: and these cities shall go into captiv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ehaphnehes also the day shall withdraw itself, when I shall break there the yokes of Egypt, and the pride of her power shall cease in her: as for her, a cloud shall cover her, and her daughters shall go into captivit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ord of the LORD came again unto me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will I execute judgments in Egypt: and they shall know that I am the LORD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 in the eleventh year, in the first month, in the seventh day of the month, that the word of the LORD came unto me, saying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I have broken the arm of Pharaoh king of Egypt; and, lo, it hath not been bound up to apply healing medicines, to put a roller to bind it, that it be strong to hold the sword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thus saith the Lord GOD: Behold, I am against Pharaoh king of Egypt, and will break his arms, the strong, and that which was broken; and I will cause the sword to fall out of his han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 Egyptians among the nations, and will disperse them through the countr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trengthen the arms of the king of Babylon, and put my sword in his hand: but I will break the arms of Pharaoh, and he shall groan before him with the groanings of a deadly wounded m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hold up the arms of the king of Babylon, and the arms of Pharaoh shall fall down; and they shall know that I am the LORD, when I shall put my sword into the hand of the king of Babylon, and he shall stretch it out upon the land of Egypt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scatter the Egyptians among the nations, and disperse them through the countries; and they shall know that I am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n of man, prophesy, and say, Thus saith the Lord GOD: Howl ye, Woe worth the day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day is near, even the day of the LORD is near, a day of clouds; it shall be the time of the heathe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sword shall come upon Egypt, and anguish shall be in Ethiopia, when the slain shall fall in Egypt; and they shall take away her multitude, and her foundations shall be broken dow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thiopia, and Put, and Lud, and all the mingled people, and Cub, and the children of the land that is in league, shall fall with them by the s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: They also that uphold Egypt shall fall, and the pride of her power shall come down: from the tower of Seveneh shall they fall in it by the sword, saith the Lord GO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be desolate in the midst of the countries that are desolate, and her cities shall be in the midst of the cities that are waste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hall know that I am the LORD, when I have set a fire in Egypt, and all her helpers are destroy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3">
  <a:themeElements>
    <a:clrScheme name="Theme2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2026-08-10T21:04:21Z</dcterms:created>
  <dcterms:modified xsi:type="dcterms:W3CDTF">2026-08-10T21:04:21Z</dcterms:modified>
  <dc:title>Bible.com.au: EZEKIEL 30:1-26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